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Override PartName="/drs/shapexml.xml" ContentType="application/vnd.ms-office.DrsShape+xml"/>
  <Override PartName="/drs/downrev.xml" ContentType="application/vnd.ms-office.DrsDownRev+xml"/>
</Types>
</file>

<file path=_rels/.rels><?xml version="1.0" encoding="UTF-8" standalone="yes"?>
<Relationships xmlns="http://schemas.openxmlformats.org/package/2006/relationships"><Relationship Id="rId1" Type="http://schemas.microsoft.com/office/2006/relationships/shapeXml" Target="drs/shapexml.xml"/><Relationship Id="rId2" Type="http://schemas.microsoft.com/office/2006/relationships/downRev" Target="drs/downrev.xml"/></Relationships>
</file>

<file path=drs/downrev.xml><?xml version="1.0" encoding="utf-8"?>
<a:downRevStg xmlns:a="http://schemas.openxmlformats.org/drawingml/2006/main" shapeCheckSum="tqXfPdn7yctcP8/774QBeY==&#10;" textCheckSum="mDodhD==&#10;" shapeId="1253" fHybridRaster="0" ver="1"/>
</file>

<file path=drs/shapexml.xml><?xml version="1.0" encoding="utf-8"?>
<p:sp xmlns:p="http://schemas.openxmlformats.org/presentationml/2006/main">
  <p:nvSpPr>
    <p:cNvPr id="1253" name="Shape 1253"/>
    <p:cNvSpPr txBox="1">
      <a:spLocks xmlns:a="http://schemas.openxmlformats.org/drawingml/2006/main" noGrp="1"/>
    </p:cNvSpPr>
    <p:nvPr>
      <p:ph type="body" idx="1"/>
    </p:nvPr>
  </p:nvSpPr>
  <p:spPr>
    <a:xfrm xmlns:a="http://schemas.openxmlformats.org/drawingml/2006/main">
      <a:off x="685800" y="4343400"/>
      <a:ext cx="5486400" cy="4114800"/>
    </a:xfrm>
    <a:prstGeom xmlns:a="http://schemas.openxmlformats.org/drawingml/2006/main" prst="rect">
      <a:avLst/>
    </a:prstGeom>
  </p:spPr>
  <p:txBody>
    <a:bodyPr xmlns:a="http://schemas.openxmlformats.org/drawingml/2006/main" lIns="91425" tIns="91425" rIns="91425" bIns="91425" anchor="t" anchorCtr="0">
      <a:noAutofit/>
    </a:bodyPr>
    <a:lstStyle xmlns:a="http://schemas.openxmlformats.org/drawingml/2006/main"/>
    <a:p xmlns:a="http://schemas.openxmlformats.org/drawingml/2006/main">
      <a:pPr marL="0" marR="0" lvl="0" indent="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/>
      </a:pPr>
      <a:r>
        <a:rPr kumimoji="0" lang="en" sz="1200" b="0" i="0" u="none" strike="noStrike" kern="1200" cap="none" spc="0" normalizeH="0" baseline="0" noProof="0">
          <a:ln>
            <a:noFill/>
          </a:ln>
          <a:solidFill>
            <a:schemeClr val="dk1"/>
          </a:solidFill>
          <a:effectLst/>
          <a:uLnTx/>
          <a:uFillTx/>
          <a:latin typeface="+mn-lt"/>
          <a:ea typeface="+mn-ea"/>
          <a:cs typeface="+mn-cs"/>
        </a:rPr>
        <a:t> _____ ___ _ ____ ______ __ ___________ ___________  ________ ___ __ ______ _________ ___ ____ __ ___ ___________    _ __________ ____  __ _____ ___ _____ __ __________ ______   _______ ___  ______ __________  ___ _  ____      </a:t>
      </a:r>
    </a:p>
    <a:p xmlns:a="http://schemas.openxmlformats.org/drawingml/2006/main">
      <a:pPr marL="0" marR="0" lvl="0" indent="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/>
      </a:pPr>
      <a:endParaRPr kumimoji="0" sz="1200" b="0" i="0" u="none" strike="noStrike" kern="1200" cap="none" spc="0" normalizeH="0" baseline="0" noProof="0">
        <a:ln>
          <a:noFill/>
        </a:ln>
        <a:solidFill>
          <a:schemeClr val="dk1"/>
        </a:solidFill>
        <a:effectLst/>
        <a:uLnTx/>
        <a:uFillTx/>
        <a:latin typeface="+mn-lt"/>
        <a:ea typeface="+mn-ea"/>
        <a:cs typeface="+mn-cs"/>
      </a:endParaRPr>
    </a:p>
    <a:p xmlns:a="http://schemas.openxmlformats.org/drawingml/2006/main">
      <a:pPr marL="457200" marR="0" lvl="0" indent="-3048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dk1"/>
        </a:buClr>
        <a:buSzPct val="100000"/>
        <a:buFontTx/>
        <a:buChar char="-"/>
        <a:tabLst/>
        <a:defRPr/>
      </a:pPr>
      <a:r>
        <a:rPr kumimoji="0" lang="en" sz="1200" b="0" i="0" u="none" strike="noStrike" kern="1200" cap="none" spc="0" normalizeH="0" baseline="0" noProof="0">
          <a:ln>
            <a:noFill/>
          </a:ln>
          <a:solidFill>
            <a:schemeClr val="dk1"/>
          </a:solidFill>
          <a:effectLst/>
          <a:uLnTx/>
          <a:uFillTx/>
          <a:latin typeface="+mn-lt"/>
          <a:ea typeface="+mn-ea"/>
          <a:cs typeface="+mn-cs"/>
        </a:rPr>
        <a:t> _____  __   </a:t>
      </a:r>
    </a:p>
    <a:p xmlns:a="http://schemas.openxmlformats.org/drawingml/2006/main">
      <a:pPr marL="0" marR="0" lvl="0" indent="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/>
      </a:pPr>
      <a:r>
        <a:rPr kumimoji="0" lang="en" sz="1200" b="0" i="0" u="none" strike="noStrike" kern="1200" cap="none" spc="0" normalizeH="0" baseline="0" noProof="0">
          <a:ln>
            <a:noFill/>
          </a:ln>
          <a:solidFill>
            <a:schemeClr val="dk1"/>
          </a:solidFill>
          <a:effectLst/>
          <a:uLnTx/>
          <a:uFillTx/>
          <a:latin typeface="+mn-lt"/>
          <a:ea typeface="+mn-ea"/>
          <a:cs typeface="+mn-cs"/>
        </a:rPr>
        <a:t> __ _________ </a:t>
      </a:r>
    </a:p>
    <a:p xmlns:a="http://schemas.openxmlformats.org/drawingml/2006/main">
      <a:pPr marL="457200" marR="0" lvl="0" indent="-304800" algn="l" defTabSz="914400" rtl="0" eaLnBrk="1" fontAlgn="auto" latinLnBrk="0" hangingPunct="1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ct val="100000"/>
        <a:buFont typeface="Arial"/>
        <a:buChar char="●"/>
        <a:tabLst/>
        <a:defRPr/>
      </a:pPr>
      <a:r>
        <a:rPr kumimoji="0" lang="en" sz="1200" b="0" i="0" u="none" strike="noStrike" kern="1200" cap="none" spc="0" normalizeH="0" baseline="0" noProof="0">
          <a:ln>
            <a:noFill/>
          </a:ln>
          <a:solidFill>
            <a:srgbClr val="434343"/>
          </a:solidFill>
          <a:effectLst/>
          <a:uLnTx/>
          <a:uFillTx/>
          <a:latin typeface="+mn-lt"/>
          <a:ea typeface="+mn-ea"/>
          <a:cs typeface="+mn-cs"/>
        </a:rPr>
        <a:t> _______ __ ___________ __ ____ _____ _________ _ </a:t>
      </a:r>
    </a:p>
    <a:p xmlns:a="http://schemas.openxmlformats.org/drawingml/2006/main">
      <a:pPr marL="457200" marR="0" lvl="0" indent="-304800" algn="l" defTabSz="914400" rtl="0" eaLnBrk="1" fontAlgn="auto" latinLnBrk="0" hangingPunct="1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ct val="100000"/>
        <a:buFont typeface="Arial"/>
        <a:buChar char="●"/>
        <a:tabLst/>
        <a:defRPr/>
      </a:pPr>
      <a:r>
        <a:rPr kumimoji="0" lang="en" sz="1200" b="0" i="0" u="none" strike="noStrike" kern="1200" cap="none" spc="0" normalizeH="0" baseline="0" noProof="0">
          <a:ln>
            <a:noFill/>
          </a:ln>
          <a:solidFill>
            <a:srgbClr val="434343"/>
          </a:solidFill>
          <a:effectLst/>
          <a:uLnTx/>
          <a:uFillTx/>
          <a:latin typeface="+mn-lt"/>
          <a:ea typeface="+mn-ea"/>
          <a:cs typeface="+mn-cs"/>
        </a:rPr>
        <a:t> _____ ____ ____________ ______________ ____ ________ __________</a:t>
      </a:r>
    </a:p>
    <a:p xmlns:a="http://schemas.openxmlformats.org/drawingml/2006/main">
      <a:pPr marL="457200" marR="0" lvl="0" indent="-304800" algn="l" defTabSz="914400" rtl="0" eaLnBrk="1" fontAlgn="auto" latinLnBrk="0" hangingPunct="1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ct val="100000"/>
        <a:buFont typeface="Arial"/>
        <a:buChar char="●"/>
        <a:tabLst/>
        <a:defRPr/>
      </a:pPr>
      <a:r>
        <a:rPr kumimoji="0" lang="en" sz="1200" b="0" i="0" u="none" strike="noStrike" kern="1200" cap="none" spc="0" normalizeH="0" baseline="0" noProof="0">
          <a:ln>
            <a:noFill/>
          </a:ln>
          <a:solidFill>
            <a:srgbClr val="434343"/>
          </a:solidFill>
          <a:effectLst/>
          <a:uLnTx/>
          <a:uFillTx/>
          <a:latin typeface="+mn-lt"/>
          <a:ea typeface="+mn-ea"/>
          <a:cs typeface="+mn-cs"/>
        </a:rPr>
        <a:t> _______ _ _________ __ __  _____  ____ </a:t>
      </a:r>
    </a:p>
    <a:p xmlns:a="http://schemas.openxmlformats.org/drawingml/2006/main">
      <a:pPr marL="457200" marR="0" lvl="0" indent="-304800" algn="l" defTabSz="914400" rtl="0" eaLnBrk="1" fontAlgn="auto" latinLnBrk="0" hangingPunct="1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ct val="100000"/>
        <a:buFont typeface="Arial"/>
        <a:buChar char="●"/>
        <a:tabLst/>
        <a:defRPr/>
      </a:pPr>
      <a:r>
        <a:rPr kumimoji="0" lang="en" sz="1200" b="0" i="0" u="none" strike="noStrike" kern="1200" cap="none" spc="0" normalizeH="0" baseline="0" noProof="0">
          <a:ln>
            <a:noFill/>
          </a:ln>
          <a:solidFill>
            <a:srgbClr val="434343"/>
          </a:solidFill>
          <a:effectLst/>
          <a:uLnTx/>
          <a:uFillTx/>
          <a:latin typeface="+mn-lt"/>
          <a:ea typeface="+mn-ea"/>
          <a:cs typeface="+mn-cs"/>
        </a:rPr>
        <a:t> ______ __ ____</a:t>
      </a:r>
    </a:p>
    <a:p xmlns:a="http://schemas.openxmlformats.org/drawingml/2006/main">
      <a:pPr marL="0" marR="0" lvl="0" indent="0" algn="l" defTabSz="914400" rtl="0" eaLnBrk="1" fontAlgn="auto" latinLnBrk="0" hangingPunct="1">
        <a:lnSpc>
          <a:spcPct val="11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/>
      </a:pPr>
      <a:endParaRPr kumimoji="0" sz="1200" b="0" i="0" u="none" strike="noStrike" kern="1200" cap="none" spc="0" normalizeH="0" baseline="0" noProof="0">
        <a:ln>
          <a:noFill/>
        </a:ln>
        <a:solidFill>
          <a:srgbClr val="434343"/>
        </a:solidFill>
        <a:effectLst/>
        <a:uLnTx/>
        <a:uFillTx/>
        <a:latin typeface="+mn-lt"/>
        <a:ea typeface="+mn-ea"/>
        <a:cs typeface="+mn-cs"/>
      </a:endParaRPr>
    </a:p>
    <a:p xmlns:a="http://schemas.openxmlformats.org/drawingml/2006/main">
      <a:pPr marL="0" marR="0" lvl="0" indent="0" algn="l" defTabSz="914400" rtl="0" eaLnBrk="1" fontAlgn="auto" latinLnBrk="0" hangingPunct="1">
        <a:lnSpc>
          <a:spcPct val="11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/>
      </a:pPr>
      <a:r>
        <a:rPr kumimoji="0" lang="en" sz="1200" b="0" i="0" u="none" strike="noStrike" kern="1200" cap="none" spc="0" normalizeH="0" baseline="0" noProof="0">
          <a:ln>
            <a:noFill/>
          </a:ln>
          <a:solidFill>
            <a:srgbClr val="434343"/>
          </a:solidFill>
          <a:effectLst/>
          <a:uLnTx/>
          <a:uFillTx/>
          <a:latin typeface="+mn-lt"/>
          <a:ea typeface="+mn-ea"/>
          <a:cs typeface="+mn-cs"/>
        </a:rPr>
        <a:t> __  ____     </a:t>
      </a:r>
    </a:p>
    <a:p xmlns:a="http://schemas.openxmlformats.org/drawingml/2006/main">
      <a:pPr marL="457200" marR="0" lvl="0" indent="-304800" algn="l" defTabSz="914400" rtl="0" eaLnBrk="1" fontAlgn="auto" latinLnBrk="0" hangingPunct="1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ct val="100000"/>
        <a:buFont typeface="Arial"/>
        <a:buChar char="●"/>
        <a:tabLst/>
        <a:defRPr/>
      </a:pPr>
      <a:r>
        <a:rPr kumimoji="0" lang="en" sz="1200" b="0" i="0" u="none" strike="noStrike" kern="1200" cap="none" spc="0" normalizeH="0" baseline="0" noProof="0">
          <a:ln>
            <a:noFill/>
          </a:ln>
          <a:solidFill>
            <a:srgbClr val="434343"/>
          </a:solidFill>
          <a:effectLst/>
          <a:uLnTx/>
          <a:uFillTx/>
          <a:latin typeface="+mn-lt"/>
          <a:ea typeface="+mn-ea"/>
          <a:cs typeface="+mn-cs"/>
        </a:rPr>
        <a:t> ____________ __________ ___ _________ _______ ___ ______ ________</a:t>
      </a:r>
    </a:p>
    <a:p xmlns:a="http://schemas.openxmlformats.org/drawingml/2006/main">
      <a:pPr marL="457200" marR="0" lvl="0" indent="-304800" algn="l" defTabSz="914400" rtl="0" eaLnBrk="1" fontAlgn="auto" latinLnBrk="0" hangingPunct="1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ct val="100000"/>
        <a:buFont typeface="Arial"/>
        <a:buChar char="●"/>
        <a:tabLst/>
        <a:defRPr/>
      </a:pPr>
      <a:r>
        <a:rPr kumimoji="0" lang="en" sz="1200" b="0" i="0" u="none" strike="noStrike" kern="1200" cap="none" spc="0" normalizeH="0" baseline="0" noProof="0">
          <a:ln>
            <a:noFill/>
          </a:ln>
          <a:solidFill>
            <a:srgbClr val="434343"/>
          </a:solidFill>
          <a:effectLst/>
          <a:uLnTx/>
          <a:uFillTx/>
          <a:latin typeface="+mn-lt"/>
          <a:ea typeface="+mn-ea"/>
          <a:cs typeface="+mn-cs"/>
        </a:rPr>
        <a:t>___    ______ ___________ _____ _____________ ____ ____ ____ _ _______ ________ ____ _______</a:t>
      </a:r>
    </a:p>
    <a:p xmlns:a="http://schemas.openxmlformats.org/drawingml/2006/main">
      <a:pPr marL="457200" marR="0" lvl="0" indent="-304800" algn="l" defTabSz="914400" rtl="0" eaLnBrk="1" fontAlgn="auto" latinLnBrk="0" hangingPunct="1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ct val="100000"/>
        <a:buFont typeface="Arial"/>
        <a:buChar char="●"/>
        <a:tabLst/>
        <a:defRPr/>
      </a:pPr>
      <a:r>
        <a:rPr kumimoji="0" lang="en" sz="1200" b="0" i="0" u="none" strike="noStrike" kern="1200" cap="none" spc="0" normalizeH="0" baseline="0" noProof="0">
          <a:ln>
            <a:noFill/>
          </a:ln>
          <a:solidFill>
            <a:srgbClr val="434343"/>
          </a:solidFill>
          <a:effectLst/>
          <a:uLnTx/>
          <a:uFillTx/>
          <a:latin typeface="+mn-lt"/>
          <a:ea typeface="+mn-ea"/>
          <a:cs typeface="+mn-cs"/>
        </a:rPr>
        <a:t> ____________ _________ ______________ ___ _________ __ ___________ ______</a:t>
      </a:r>
    </a:p>
    <a:p xmlns:a="http://schemas.openxmlformats.org/drawingml/2006/main">
      <a:pPr marL="457200" marR="0" lvl="0" indent="-304800" algn="l" defTabSz="914400" rtl="0" eaLnBrk="1" fontAlgn="auto" latinLnBrk="0" hangingPunct="1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ct val="100000"/>
        <a:buFont typeface="Arial"/>
        <a:buChar char="●"/>
        <a:tabLst/>
        <a:defRPr/>
      </a:pPr>
      <a:r>
        <a:rPr kumimoji="0" lang="en" sz="1200" b="0" i="0" u="none" strike="noStrike" kern="1200" cap="none" spc="0" normalizeH="0" baseline="0" noProof="0">
          <a:ln>
            <a:noFill/>
          </a:ln>
          <a:solidFill>
            <a:srgbClr val="434343"/>
          </a:solidFill>
          <a:effectLst/>
          <a:uLnTx/>
          <a:uFillTx/>
          <a:latin typeface="+mn-lt"/>
          <a:ea typeface="+mn-ea"/>
          <a:cs typeface="+mn-cs"/>
        </a:rPr>
        <a:t> ______ __ _____</a:t>
      </a:r>
    </a:p>
  </p:txBody>
</p:sp>
</file>