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  <p:sldMasterId id="214748368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1"/>
  </p:normalViewPr>
  <p:slideViewPr>
    <p:cSldViewPr snapToGrid="0" snapToObjects="1">
      <p:cViewPr>
        <p:scale>
          <a:sx n="76" d="100"/>
          <a:sy n="76" d="100"/>
        </p:scale>
        <p:origin x="-1400" y="-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5040482" y="200922"/>
            <a:ext cx="1883696" cy="2417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337" cy="38369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744" cy="50775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176213" marR="0" lvl="1" indent="-100013" algn="l" rtl="0">
              <a:spcBef>
                <a:spcPts val="0"/>
              </a:spcBef>
              <a:buClr>
                <a:schemeClr val="dk2"/>
              </a:buClr>
              <a:buFont typeface="Arial"/>
              <a:buChar char="■"/>
              <a:defRPr/>
            </a:lvl2pPr>
            <a:lvl3pPr marL="363538" marR="0" lvl="2" indent="-122238" algn="l" rtl="0">
              <a:spcBef>
                <a:spcPts val="0"/>
              </a:spcBef>
              <a:buClr>
                <a:schemeClr val="dk2"/>
              </a:buClr>
              <a:buFont typeface="Arial"/>
              <a:buChar char="■"/>
              <a:defRPr/>
            </a:lvl3pPr>
            <a:lvl4pPr marL="539750" marR="0" lvl="3" indent="-107950" algn="l" rtl="0">
              <a:spcBef>
                <a:spcPts val="0"/>
              </a:spcBef>
              <a:buClr>
                <a:schemeClr val="dk2"/>
              </a:buClr>
              <a:buFont typeface="Arial"/>
              <a:buChar char="■"/>
              <a:defRPr/>
            </a:lvl4pPr>
            <a:lvl5pPr marL="715963" marR="0" lvl="4" indent="-106362" algn="l" rtl="0">
              <a:spcBef>
                <a:spcPts val="0"/>
              </a:spcBef>
              <a:buClr>
                <a:schemeClr val="dk2"/>
              </a:buClr>
              <a:buFont typeface="Arial"/>
              <a:buChar char="■"/>
              <a:defRPr/>
            </a:lvl5pPr>
            <a:lvl6pPr marL="892175" marR="0" lvl="5" indent="-104775" algn="l" rtl="0">
              <a:spcBef>
                <a:spcPts val="0"/>
              </a:spcBef>
              <a:buClr>
                <a:schemeClr val="dk2"/>
              </a:buClr>
              <a:buFont typeface="Arial"/>
              <a:buChar char="■"/>
              <a:defRPr/>
            </a:lvl6pPr>
            <a:lvl7pPr marL="1079500" marR="0" lvl="6" indent="-114300" algn="l" rtl="0">
              <a:spcBef>
                <a:spcPts val="0"/>
              </a:spcBef>
              <a:buClr>
                <a:schemeClr val="dk2"/>
              </a:buClr>
              <a:buFont typeface="Arial"/>
              <a:buChar char="■"/>
              <a:defRPr/>
            </a:lvl7pPr>
            <a:lvl8pPr marL="1255713" marR="0" lvl="7" indent="-100012" algn="l" rtl="0">
              <a:spcBef>
                <a:spcPts val="0"/>
              </a:spcBef>
              <a:buClr>
                <a:schemeClr val="dk2"/>
              </a:buClr>
              <a:buFont typeface="Arial"/>
              <a:buChar char="■"/>
              <a:defRPr/>
            </a:lvl8pPr>
            <a:lvl9pPr marL="1431925" marR="0" lvl="8" indent="-111125" algn="l" rtl="0">
              <a:spcBef>
                <a:spcPts val="0"/>
              </a:spcBef>
              <a:buClr>
                <a:schemeClr val="dk2"/>
              </a:buClr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5040482" y="442712"/>
            <a:ext cx="1883696" cy="2417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3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pic>
        <p:nvPicPr>
          <p:cNvPr id="7" name="Shap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5278" y="9861895"/>
            <a:ext cx="1472032" cy="171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4216" y="9513581"/>
            <a:ext cx="629806" cy="5201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hape 9"/>
          <p:cNvCxnSpPr/>
          <p:nvPr/>
        </p:nvCxnSpPr>
        <p:spPr>
          <a:xfrm>
            <a:off x="195278" y="9340304"/>
            <a:ext cx="670874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503394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337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3568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200" cy="3837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335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337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8156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337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3592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200" cy="3837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4108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337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1738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200" cy="3837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65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337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170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337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765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337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814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337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873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337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243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337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9627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337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624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337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658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200" cy="3837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0345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200" cy="3837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15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200" cy="3837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798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200" cy="3837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8672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200" cy="3837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05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200" cy="3837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375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195278" y="4150148"/>
            <a:ext cx="6708600" cy="50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4763" y="201613"/>
            <a:ext cx="5113337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64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468312" y="2130425"/>
            <a:ext cx="8207400" cy="12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arme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468312" y="3717032"/>
            <a:ext cx="6119999" cy="14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lvl="1" indent="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None/>
              <a:defRPr/>
            </a:lvl2pPr>
            <a:lvl3pPr marL="0" marR="0" lvl="2" indent="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None/>
              <a:defRPr/>
            </a:lvl3pPr>
            <a:lvl4pPr marL="0" marR="0" lvl="3" indent="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None/>
              <a:defRPr/>
            </a:lvl4pPr>
            <a:lvl5pPr marL="0" marR="0" lvl="4" indent="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None/>
              <a:defRPr/>
            </a:lvl5pPr>
            <a:lvl6pPr marL="0" marR="0" lvl="5" indent="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None/>
              <a:defRPr/>
            </a:lvl6pPr>
            <a:lvl7pPr marL="0" marR="0" lvl="6" indent="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None/>
              <a:defRPr/>
            </a:lvl7pPr>
            <a:lvl8pPr marL="0" marR="0" lvl="7" indent="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None/>
              <a:defRPr/>
            </a:lvl8pPr>
            <a:lvl9pPr marL="0" marR="0" lvl="8" indent="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-Line Title and Two Content with Subheadlin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899" cy="100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68312" y="1412776"/>
            <a:ext cx="82074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0" lvl="1" indent="0" rtl="0">
              <a:spcBef>
                <a:spcPts val="0"/>
              </a:spcBef>
              <a:buFont typeface="Carme"/>
              <a:buNone/>
              <a:defRPr/>
            </a:lvl2pPr>
            <a:lvl3pPr marL="0" lvl="2" indent="0" rtl="0">
              <a:spcBef>
                <a:spcPts val="0"/>
              </a:spcBef>
              <a:buFont typeface="Carme"/>
              <a:buNone/>
              <a:defRPr/>
            </a:lvl3pPr>
            <a:lvl4pPr marL="0" lvl="3" indent="0" rtl="0">
              <a:spcBef>
                <a:spcPts val="0"/>
              </a:spcBef>
              <a:buFont typeface="Carme"/>
              <a:buNone/>
              <a:defRPr/>
            </a:lvl4pPr>
            <a:lvl5pPr marL="0" lvl="4" indent="0" rtl="0">
              <a:spcBef>
                <a:spcPts val="0"/>
              </a:spcBef>
              <a:buFont typeface="Carme"/>
              <a:buNone/>
              <a:defRPr/>
            </a:lvl5pPr>
            <a:lvl6pPr marL="0" lvl="5" indent="0" rtl="0">
              <a:spcBef>
                <a:spcPts val="0"/>
              </a:spcBef>
              <a:buFont typeface="Carme"/>
              <a:buNone/>
              <a:defRPr/>
            </a:lvl6pPr>
            <a:lvl7pPr marL="0" lvl="6" indent="0" rtl="0">
              <a:spcBef>
                <a:spcPts val="0"/>
              </a:spcBef>
              <a:buFont typeface="Carme"/>
              <a:buNone/>
              <a:defRPr/>
            </a:lvl7pPr>
            <a:lvl8pPr marL="0" lvl="7" indent="0" rtl="0">
              <a:spcBef>
                <a:spcPts val="0"/>
              </a:spcBef>
              <a:buFont typeface="Carme"/>
              <a:buNone/>
              <a:defRPr/>
            </a:lvl8pPr>
            <a:lvl9pPr marL="0" lvl="8" indent="0" rtl="0">
              <a:spcBef>
                <a:spcPts val="0"/>
              </a:spcBef>
              <a:buFont typeface="Carme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68312" y="3140968"/>
            <a:ext cx="4031699" cy="28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632896" y="3140967"/>
            <a:ext cx="4042799" cy="28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468312" y="2420938"/>
            <a:ext cx="82074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white fram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179388" y="188640"/>
            <a:ext cx="8785200" cy="5904299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899" cy="14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860" y="6390625"/>
            <a:ext cx="1648800" cy="1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2670" y="6245205"/>
            <a:ext cx="640799" cy="49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out fram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0927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899" cy="14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860" y="6390625"/>
            <a:ext cx="1648800" cy="1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2670" y="6245205"/>
            <a:ext cx="640799" cy="49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and Pictur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68312" y="2420889"/>
            <a:ext cx="4031699" cy="360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4787900" y="2492896"/>
            <a:ext cx="3887699" cy="3096599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Shape 78"/>
          <p:cNvSpPr txBox="1">
            <a:spLocks noGrp="1"/>
          </p:cNvSpPr>
          <p:nvPr>
            <p:ph type="body" idx="3"/>
          </p:nvPr>
        </p:nvSpPr>
        <p:spPr>
          <a:xfrm>
            <a:off x="4787900" y="5661248"/>
            <a:ext cx="3887699" cy="35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0" lvl="1" indent="0" rtl="0">
              <a:spcBef>
                <a:spcPts val="0"/>
              </a:spcBef>
              <a:buFont typeface="Carme"/>
              <a:buNone/>
              <a:defRPr/>
            </a:lvl2pPr>
            <a:lvl3pPr marL="0" lvl="2" indent="0" rtl="0">
              <a:spcBef>
                <a:spcPts val="0"/>
              </a:spcBef>
              <a:buFont typeface="Carme"/>
              <a:buNone/>
              <a:defRPr/>
            </a:lvl3pPr>
            <a:lvl4pPr marL="0" lvl="3" indent="0" rtl="0">
              <a:spcBef>
                <a:spcPts val="0"/>
              </a:spcBef>
              <a:buFont typeface="Carme"/>
              <a:buNone/>
              <a:defRPr/>
            </a:lvl4pPr>
            <a:lvl5pPr marL="0" lvl="4" indent="0" rtl="0">
              <a:spcBef>
                <a:spcPts val="0"/>
              </a:spcBef>
              <a:buFont typeface="Carme"/>
              <a:buNone/>
              <a:defRPr/>
            </a:lvl5pPr>
            <a:lvl6pPr marL="0" lvl="5" indent="0" rtl="0">
              <a:spcBef>
                <a:spcPts val="0"/>
              </a:spcBef>
              <a:buFont typeface="Carme"/>
              <a:buNone/>
              <a:defRPr/>
            </a:lvl6pPr>
            <a:lvl7pPr marL="0" lvl="6" indent="0" rtl="0">
              <a:spcBef>
                <a:spcPts val="0"/>
              </a:spcBef>
              <a:buFont typeface="Carme"/>
              <a:buNone/>
              <a:defRPr/>
            </a:lvl7pPr>
            <a:lvl8pPr marL="0" lvl="7" indent="0" rtl="0">
              <a:spcBef>
                <a:spcPts val="0"/>
              </a:spcBef>
              <a:buFont typeface="Carme"/>
              <a:buNone/>
              <a:defRPr/>
            </a:lvl8pPr>
            <a:lvl9pPr marL="0" lvl="8" indent="0" rtl="0">
              <a:spcBef>
                <a:spcPts val="0"/>
              </a:spcBef>
              <a:buFont typeface="Carme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899" cy="14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899" cy="14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pr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8064899" cy="57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chemeClr val="lt2"/>
              </a:buClr>
              <a:buFont typeface="Carm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68312" y="1124744"/>
            <a:ext cx="8207400" cy="86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0" lvl="1" indent="0" rtl="0">
              <a:spcBef>
                <a:spcPts val="0"/>
              </a:spcBef>
              <a:buFont typeface="Carme"/>
              <a:buNone/>
              <a:defRPr/>
            </a:lvl2pPr>
            <a:lvl3pPr marL="0" lvl="2" indent="0" rtl="0">
              <a:spcBef>
                <a:spcPts val="0"/>
              </a:spcBef>
              <a:buFont typeface="Carme"/>
              <a:buNone/>
              <a:defRPr/>
            </a:lvl3pPr>
            <a:lvl4pPr marL="0" lvl="3" indent="0" rtl="0">
              <a:spcBef>
                <a:spcPts val="0"/>
              </a:spcBef>
              <a:buFont typeface="Carme"/>
              <a:buNone/>
              <a:defRPr/>
            </a:lvl4pPr>
            <a:lvl5pPr marL="0" lvl="4" indent="0" rtl="0">
              <a:spcBef>
                <a:spcPts val="0"/>
              </a:spcBef>
              <a:buFont typeface="Carme"/>
              <a:buNone/>
              <a:defRPr/>
            </a:lvl5pPr>
            <a:lvl6pPr marL="0" lvl="5" indent="0" rtl="0">
              <a:spcBef>
                <a:spcPts val="0"/>
              </a:spcBef>
              <a:buFont typeface="Carme"/>
              <a:buNone/>
              <a:defRPr/>
            </a:lvl6pPr>
            <a:lvl7pPr marL="0" lvl="6" indent="0" rtl="0">
              <a:spcBef>
                <a:spcPts val="0"/>
              </a:spcBef>
              <a:buFont typeface="Carme"/>
              <a:buNone/>
              <a:defRPr/>
            </a:lvl7pPr>
            <a:lvl8pPr marL="0" lvl="7" indent="0" rtl="0">
              <a:spcBef>
                <a:spcPts val="0"/>
              </a:spcBef>
              <a:buFont typeface="Carme"/>
              <a:buNone/>
              <a:defRPr/>
            </a:lvl8pPr>
            <a:lvl9pPr marL="0" lvl="8" indent="0" rtl="0">
              <a:spcBef>
                <a:spcPts val="0"/>
              </a:spcBef>
              <a:buFont typeface="Carme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68312" y="2708275"/>
            <a:ext cx="1295400" cy="4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300"/>
              </a:spcBef>
              <a:defRPr/>
            </a:lvl1pPr>
            <a:lvl2pPr marL="0" lvl="1" indent="0" rtl="0">
              <a:spcBef>
                <a:spcPts val="300"/>
              </a:spcBef>
              <a:buFont typeface="Carme"/>
              <a:buNone/>
              <a:defRPr/>
            </a:lvl2pPr>
            <a:lvl3pPr marL="0" lvl="2" indent="0" rtl="0">
              <a:spcBef>
                <a:spcPts val="300"/>
              </a:spcBef>
              <a:buFont typeface="Carme"/>
              <a:buNone/>
              <a:defRPr/>
            </a:lvl3pPr>
            <a:lvl4pPr marL="0" lvl="3" indent="0" rtl="0">
              <a:spcBef>
                <a:spcPts val="300"/>
              </a:spcBef>
              <a:buFont typeface="Carme"/>
              <a:buNone/>
              <a:defRPr/>
            </a:lvl4pPr>
            <a:lvl5pPr marL="0" lvl="4" indent="0" rtl="0">
              <a:spcBef>
                <a:spcPts val="300"/>
              </a:spcBef>
              <a:buFont typeface="Carme"/>
              <a:buNone/>
              <a:defRPr/>
            </a:lvl5pPr>
            <a:lvl6pPr marL="0" lvl="5" indent="0" rtl="0">
              <a:spcBef>
                <a:spcPts val="300"/>
              </a:spcBef>
              <a:buFont typeface="Carme"/>
              <a:buNone/>
              <a:defRPr/>
            </a:lvl6pPr>
            <a:lvl7pPr marL="0" lvl="6" indent="0" rtl="0">
              <a:spcBef>
                <a:spcPts val="300"/>
              </a:spcBef>
              <a:buFont typeface="Carme"/>
              <a:buNone/>
              <a:defRPr/>
            </a:lvl7pPr>
            <a:lvl8pPr marL="0" lvl="7" indent="0" rtl="0">
              <a:spcBef>
                <a:spcPts val="300"/>
              </a:spcBef>
              <a:buFont typeface="Carme"/>
              <a:buNone/>
              <a:defRPr/>
            </a:lvl8pPr>
            <a:lvl9pPr marL="0" lvl="8" indent="0" rtl="0">
              <a:spcBef>
                <a:spcPts val="300"/>
              </a:spcBef>
              <a:buFont typeface="Carme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1835694" y="2708274"/>
            <a:ext cx="2664900" cy="33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300"/>
              </a:spcBef>
              <a:defRPr/>
            </a:lvl1pPr>
            <a:lvl2pPr marL="0" lvl="1" indent="0" rtl="0">
              <a:spcBef>
                <a:spcPts val="300"/>
              </a:spcBef>
              <a:buFont typeface="Carme"/>
              <a:buNone/>
              <a:defRPr/>
            </a:lvl2pPr>
            <a:lvl3pPr marL="0" lvl="2" indent="0" rtl="0">
              <a:spcBef>
                <a:spcPts val="300"/>
              </a:spcBef>
              <a:buFont typeface="Carme"/>
              <a:buNone/>
              <a:defRPr/>
            </a:lvl3pPr>
            <a:lvl4pPr marL="0" lvl="3" indent="0" rtl="0">
              <a:spcBef>
                <a:spcPts val="300"/>
              </a:spcBef>
              <a:buFont typeface="Carme"/>
              <a:buNone/>
              <a:defRPr/>
            </a:lvl4pPr>
            <a:lvl5pPr marL="0" lvl="4" indent="0" rtl="0">
              <a:spcBef>
                <a:spcPts val="300"/>
              </a:spcBef>
              <a:buFont typeface="Carme"/>
              <a:buNone/>
              <a:defRPr/>
            </a:lvl5pPr>
            <a:lvl6pPr marL="0" lvl="5" indent="0" rtl="0">
              <a:spcBef>
                <a:spcPts val="300"/>
              </a:spcBef>
              <a:buFont typeface="Carme"/>
              <a:buNone/>
              <a:defRPr/>
            </a:lvl6pPr>
            <a:lvl7pPr marL="0" lvl="6" indent="0" rtl="0">
              <a:spcBef>
                <a:spcPts val="300"/>
              </a:spcBef>
              <a:buFont typeface="Carme"/>
              <a:buNone/>
              <a:defRPr/>
            </a:lvl7pPr>
            <a:lvl8pPr marL="0" lvl="7" indent="0" rtl="0">
              <a:spcBef>
                <a:spcPts val="300"/>
              </a:spcBef>
              <a:buFont typeface="Carme"/>
              <a:buNone/>
              <a:defRPr/>
            </a:lvl8pPr>
            <a:lvl9pPr marL="0" lvl="8" indent="0" rtl="0">
              <a:spcBef>
                <a:spcPts val="300"/>
              </a:spcBef>
              <a:buFont typeface="Carm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468312" y="2130425"/>
            <a:ext cx="8207400" cy="12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arme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468312" y="3717032"/>
            <a:ext cx="6120000" cy="14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lvl="1" indent="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None/>
              <a:defRPr/>
            </a:lvl2pPr>
            <a:lvl3pPr marL="0" marR="0" lvl="2" indent="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None/>
              <a:defRPr/>
            </a:lvl3pPr>
            <a:lvl4pPr marL="0" marR="0" lvl="3" indent="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None/>
              <a:defRPr/>
            </a:lvl4pPr>
            <a:lvl5pPr marL="0" marR="0" lvl="4" indent="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None/>
              <a:defRPr/>
            </a:lvl5pPr>
            <a:lvl6pPr marL="0" marR="0" lvl="5" indent="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None/>
              <a:defRPr/>
            </a:lvl6pPr>
            <a:lvl7pPr marL="0" marR="0" lvl="6" indent="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None/>
              <a:defRPr/>
            </a:lvl7pPr>
            <a:lvl8pPr marL="0" marR="0" lvl="7" indent="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None/>
              <a:defRPr/>
            </a:lvl8pPr>
            <a:lvl9pPr marL="0" marR="0" lvl="8" indent="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900" cy="57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chemeClr val="lt2"/>
              </a:buClr>
              <a:buFont typeface="Carm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68312" y="1412775"/>
            <a:ext cx="8207400" cy="460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57187" lvl="0" indent="-268287" rtl="0">
              <a:spcBef>
                <a:spcPts val="2000"/>
              </a:spcBef>
              <a:buClr>
                <a:schemeClr val="dk2"/>
              </a:buClr>
              <a:buFont typeface="Carme"/>
              <a:buAutoNum type="arabicPeriod"/>
              <a:defRPr/>
            </a:lvl1pPr>
            <a:lvl2pPr marL="539750" lvl="1" indent="-184150" rtl="0">
              <a:spcBef>
                <a:spcPts val="200"/>
              </a:spcBef>
              <a:defRPr/>
            </a:lvl2pPr>
            <a:lvl3pPr marL="714375" lvl="2" indent="-180975" rtl="0">
              <a:spcBef>
                <a:spcPts val="200"/>
              </a:spcBef>
              <a:defRPr/>
            </a:lvl3pPr>
            <a:lvl4pPr marL="898525" lvl="3" indent="-187325" rtl="0">
              <a:spcBef>
                <a:spcPts val="200"/>
              </a:spcBef>
              <a:defRPr/>
            </a:lvl4pPr>
            <a:lvl5pPr marL="1071562" lvl="4" indent="-182562" rtl="0">
              <a:spcBef>
                <a:spcPts val="200"/>
              </a:spcBef>
              <a:defRPr/>
            </a:lvl5pPr>
            <a:lvl6pPr marL="1255712" lvl="5" indent="-188912" rtl="0">
              <a:spcBef>
                <a:spcPts val="200"/>
              </a:spcBef>
              <a:defRPr/>
            </a:lvl6pPr>
            <a:lvl7pPr marL="1438275" lvl="6" indent="-180975" rtl="0">
              <a:spcBef>
                <a:spcPts val="200"/>
              </a:spcBef>
              <a:defRPr/>
            </a:lvl7pPr>
            <a:lvl8pPr marL="1612900" lvl="7" indent="-190500" rtl="0">
              <a:spcBef>
                <a:spcPts val="200"/>
              </a:spcBef>
              <a:defRPr/>
            </a:lvl8pPr>
            <a:lvl9pPr marL="1795462" lvl="8" indent="-182562" rtl="0">
              <a:spcBef>
                <a:spcPts val="20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-Line Title and Content with Subheadlin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900" cy="10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68312" y="2420888"/>
            <a:ext cx="8207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68312" y="1412776"/>
            <a:ext cx="82074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0" lvl="1" indent="0" rtl="0">
              <a:spcBef>
                <a:spcPts val="0"/>
              </a:spcBef>
              <a:buFont typeface="Carme"/>
              <a:buNone/>
              <a:defRPr/>
            </a:lvl2pPr>
            <a:lvl3pPr marL="0" lvl="2" indent="0" rtl="0">
              <a:spcBef>
                <a:spcPts val="0"/>
              </a:spcBef>
              <a:buFont typeface="Carme"/>
              <a:buNone/>
              <a:defRPr/>
            </a:lvl3pPr>
            <a:lvl4pPr marL="0" lvl="3" indent="0" rtl="0">
              <a:spcBef>
                <a:spcPts val="0"/>
              </a:spcBef>
              <a:buFont typeface="Carme"/>
              <a:buNone/>
              <a:defRPr/>
            </a:lvl4pPr>
            <a:lvl5pPr marL="0" lvl="4" indent="0" rtl="0">
              <a:spcBef>
                <a:spcPts val="0"/>
              </a:spcBef>
              <a:buFont typeface="Carme"/>
              <a:buNone/>
              <a:defRPr/>
            </a:lvl5pPr>
            <a:lvl6pPr marL="0" lvl="5" indent="0" rtl="0">
              <a:spcBef>
                <a:spcPts val="0"/>
              </a:spcBef>
              <a:buFont typeface="Carme"/>
              <a:buNone/>
              <a:defRPr/>
            </a:lvl6pPr>
            <a:lvl7pPr marL="0" lvl="6" indent="0" rtl="0">
              <a:spcBef>
                <a:spcPts val="0"/>
              </a:spcBef>
              <a:buFont typeface="Carme"/>
              <a:buNone/>
              <a:defRPr/>
            </a:lvl7pPr>
            <a:lvl8pPr marL="0" lvl="7" indent="0" rtl="0">
              <a:spcBef>
                <a:spcPts val="0"/>
              </a:spcBef>
              <a:buFont typeface="Carme"/>
              <a:buNone/>
              <a:defRPr/>
            </a:lvl8pPr>
            <a:lvl9pPr marL="0" lvl="8" indent="0" rtl="0">
              <a:spcBef>
                <a:spcPts val="0"/>
              </a:spcBef>
              <a:buFont typeface="Carm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899" cy="57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chemeClr val="lt2"/>
              </a:buClr>
              <a:buFont typeface="Carm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68312" y="1412775"/>
            <a:ext cx="8207400" cy="460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57187" lvl="0" indent="-268287" rtl="0">
              <a:spcBef>
                <a:spcPts val="2000"/>
              </a:spcBef>
              <a:buClr>
                <a:schemeClr val="dk2"/>
              </a:buClr>
              <a:buFont typeface="Carme"/>
              <a:buAutoNum type="arabicPeriod"/>
              <a:defRPr/>
            </a:lvl1pPr>
            <a:lvl2pPr marL="539750" lvl="1" indent="-184150" rtl="0">
              <a:spcBef>
                <a:spcPts val="200"/>
              </a:spcBef>
              <a:defRPr/>
            </a:lvl2pPr>
            <a:lvl3pPr marL="714375" lvl="2" indent="-180975" rtl="0">
              <a:spcBef>
                <a:spcPts val="200"/>
              </a:spcBef>
              <a:defRPr/>
            </a:lvl3pPr>
            <a:lvl4pPr marL="898525" lvl="3" indent="-187325" rtl="0">
              <a:spcBef>
                <a:spcPts val="200"/>
              </a:spcBef>
              <a:defRPr/>
            </a:lvl4pPr>
            <a:lvl5pPr marL="1071562" lvl="4" indent="-182562" rtl="0">
              <a:spcBef>
                <a:spcPts val="200"/>
              </a:spcBef>
              <a:defRPr/>
            </a:lvl5pPr>
            <a:lvl6pPr marL="1255712" lvl="5" indent="-188912" rtl="0">
              <a:spcBef>
                <a:spcPts val="200"/>
              </a:spcBef>
              <a:defRPr/>
            </a:lvl6pPr>
            <a:lvl7pPr marL="1438275" lvl="6" indent="-180975" rtl="0">
              <a:spcBef>
                <a:spcPts val="200"/>
              </a:spcBef>
              <a:defRPr/>
            </a:lvl7pPr>
            <a:lvl8pPr marL="1612900" lvl="7" indent="-190500" rtl="0">
              <a:spcBef>
                <a:spcPts val="200"/>
              </a:spcBef>
              <a:defRPr/>
            </a:lvl8pPr>
            <a:lvl9pPr marL="1795462" lvl="8" indent="-182562" rtl="0">
              <a:spcBef>
                <a:spcPts val="20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68312" y="2420889"/>
            <a:ext cx="8207400" cy="10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900" cy="14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68312" y="2420889"/>
            <a:ext cx="8207400" cy="36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900" cy="14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68312" y="3140968"/>
            <a:ext cx="4031700" cy="288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632896" y="3140967"/>
            <a:ext cx="4042800" cy="288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468312" y="2420938"/>
            <a:ext cx="82074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-Line Title and Content with Subheadlin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9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68312" y="2420888"/>
            <a:ext cx="8207400" cy="36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68312" y="980728"/>
            <a:ext cx="82074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0" lvl="1" indent="0" rtl="0">
              <a:spcBef>
                <a:spcPts val="0"/>
              </a:spcBef>
              <a:buFont typeface="Carme"/>
              <a:buNone/>
              <a:defRPr/>
            </a:lvl2pPr>
            <a:lvl3pPr marL="0" lvl="2" indent="0" rtl="0">
              <a:spcBef>
                <a:spcPts val="0"/>
              </a:spcBef>
              <a:buFont typeface="Carme"/>
              <a:buNone/>
              <a:defRPr/>
            </a:lvl3pPr>
            <a:lvl4pPr marL="0" lvl="3" indent="0" rtl="0">
              <a:spcBef>
                <a:spcPts val="0"/>
              </a:spcBef>
              <a:buFont typeface="Carme"/>
              <a:buNone/>
              <a:defRPr/>
            </a:lvl4pPr>
            <a:lvl5pPr marL="0" lvl="4" indent="0" rtl="0">
              <a:spcBef>
                <a:spcPts val="0"/>
              </a:spcBef>
              <a:buFont typeface="Carme"/>
              <a:buNone/>
              <a:defRPr/>
            </a:lvl5pPr>
            <a:lvl6pPr marL="0" lvl="5" indent="0" rtl="0">
              <a:spcBef>
                <a:spcPts val="0"/>
              </a:spcBef>
              <a:buFont typeface="Carme"/>
              <a:buNone/>
              <a:defRPr/>
            </a:lvl6pPr>
            <a:lvl7pPr marL="0" lvl="6" indent="0" rtl="0">
              <a:spcBef>
                <a:spcPts val="0"/>
              </a:spcBef>
              <a:buFont typeface="Carme"/>
              <a:buNone/>
              <a:defRPr/>
            </a:lvl7pPr>
            <a:lvl8pPr marL="0" lvl="7" indent="0" rtl="0">
              <a:spcBef>
                <a:spcPts val="0"/>
              </a:spcBef>
              <a:buFont typeface="Carme"/>
              <a:buNone/>
              <a:defRPr/>
            </a:lvl8pPr>
            <a:lvl9pPr marL="0" lvl="8" indent="0" rtl="0">
              <a:spcBef>
                <a:spcPts val="0"/>
              </a:spcBef>
              <a:buFont typeface="Carm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-Line Title and Two Content with Subheadlin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900" cy="5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68312" y="980728"/>
            <a:ext cx="82074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0" lvl="1" indent="0" rtl="0">
              <a:spcBef>
                <a:spcPts val="0"/>
              </a:spcBef>
              <a:buFont typeface="Carme"/>
              <a:buNone/>
              <a:defRPr/>
            </a:lvl2pPr>
            <a:lvl3pPr marL="0" lvl="2" indent="0" rtl="0">
              <a:spcBef>
                <a:spcPts val="0"/>
              </a:spcBef>
              <a:buFont typeface="Carme"/>
              <a:buNone/>
              <a:defRPr/>
            </a:lvl3pPr>
            <a:lvl4pPr marL="0" lvl="3" indent="0" rtl="0">
              <a:spcBef>
                <a:spcPts val="0"/>
              </a:spcBef>
              <a:buFont typeface="Carme"/>
              <a:buNone/>
              <a:defRPr/>
            </a:lvl4pPr>
            <a:lvl5pPr marL="0" lvl="4" indent="0" rtl="0">
              <a:spcBef>
                <a:spcPts val="0"/>
              </a:spcBef>
              <a:buFont typeface="Carme"/>
              <a:buNone/>
              <a:defRPr/>
            </a:lvl5pPr>
            <a:lvl6pPr marL="0" lvl="5" indent="0" rtl="0">
              <a:spcBef>
                <a:spcPts val="0"/>
              </a:spcBef>
              <a:buFont typeface="Carme"/>
              <a:buNone/>
              <a:defRPr/>
            </a:lvl6pPr>
            <a:lvl7pPr marL="0" lvl="6" indent="0" rtl="0">
              <a:spcBef>
                <a:spcPts val="0"/>
              </a:spcBef>
              <a:buFont typeface="Carme"/>
              <a:buNone/>
              <a:defRPr/>
            </a:lvl7pPr>
            <a:lvl8pPr marL="0" lvl="7" indent="0" rtl="0">
              <a:spcBef>
                <a:spcPts val="0"/>
              </a:spcBef>
              <a:buFont typeface="Carme"/>
              <a:buNone/>
              <a:defRPr/>
            </a:lvl8pPr>
            <a:lvl9pPr marL="0" lvl="8" indent="0" rtl="0">
              <a:spcBef>
                <a:spcPts val="0"/>
              </a:spcBef>
              <a:buFont typeface="Carme"/>
              <a:buNone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68312" y="3140968"/>
            <a:ext cx="4031700" cy="288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3"/>
          </p:nvPr>
        </p:nvSpPr>
        <p:spPr>
          <a:xfrm>
            <a:off x="4632896" y="3140967"/>
            <a:ext cx="4042800" cy="288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4"/>
          </p:nvPr>
        </p:nvSpPr>
        <p:spPr>
          <a:xfrm>
            <a:off x="468312" y="2420888"/>
            <a:ext cx="82074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-Line Title and Two Content with Subheadlin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900" cy="100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68312" y="1412776"/>
            <a:ext cx="82074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0" lvl="1" indent="0" rtl="0">
              <a:spcBef>
                <a:spcPts val="0"/>
              </a:spcBef>
              <a:buFont typeface="Carme"/>
              <a:buNone/>
              <a:defRPr/>
            </a:lvl2pPr>
            <a:lvl3pPr marL="0" lvl="2" indent="0" rtl="0">
              <a:spcBef>
                <a:spcPts val="0"/>
              </a:spcBef>
              <a:buFont typeface="Carme"/>
              <a:buNone/>
              <a:defRPr/>
            </a:lvl3pPr>
            <a:lvl4pPr marL="0" lvl="3" indent="0" rtl="0">
              <a:spcBef>
                <a:spcPts val="0"/>
              </a:spcBef>
              <a:buFont typeface="Carme"/>
              <a:buNone/>
              <a:defRPr/>
            </a:lvl4pPr>
            <a:lvl5pPr marL="0" lvl="4" indent="0" rtl="0">
              <a:spcBef>
                <a:spcPts val="0"/>
              </a:spcBef>
              <a:buFont typeface="Carme"/>
              <a:buNone/>
              <a:defRPr/>
            </a:lvl5pPr>
            <a:lvl6pPr marL="0" lvl="5" indent="0" rtl="0">
              <a:spcBef>
                <a:spcPts val="0"/>
              </a:spcBef>
              <a:buFont typeface="Carme"/>
              <a:buNone/>
              <a:defRPr/>
            </a:lvl6pPr>
            <a:lvl7pPr marL="0" lvl="6" indent="0" rtl="0">
              <a:spcBef>
                <a:spcPts val="0"/>
              </a:spcBef>
              <a:buFont typeface="Carme"/>
              <a:buNone/>
              <a:defRPr/>
            </a:lvl7pPr>
            <a:lvl8pPr marL="0" lvl="7" indent="0" rtl="0">
              <a:spcBef>
                <a:spcPts val="0"/>
              </a:spcBef>
              <a:buFont typeface="Carme"/>
              <a:buNone/>
              <a:defRPr/>
            </a:lvl8pPr>
            <a:lvl9pPr marL="0" lvl="8" indent="0" rtl="0">
              <a:spcBef>
                <a:spcPts val="0"/>
              </a:spcBef>
              <a:buFont typeface="Carme"/>
              <a:buNone/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468312" y="3140968"/>
            <a:ext cx="4031700" cy="288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3"/>
          </p:nvPr>
        </p:nvSpPr>
        <p:spPr>
          <a:xfrm>
            <a:off x="4632896" y="3140967"/>
            <a:ext cx="4042800" cy="288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4"/>
          </p:nvPr>
        </p:nvSpPr>
        <p:spPr>
          <a:xfrm>
            <a:off x="468312" y="2420938"/>
            <a:ext cx="82074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white fram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pic" idx="2"/>
          </p:nvPr>
        </p:nvSpPr>
        <p:spPr>
          <a:xfrm>
            <a:off x="179387" y="188640"/>
            <a:ext cx="8785200" cy="5904300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900" cy="14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860" y="6390625"/>
            <a:ext cx="1648800" cy="1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2670" y="6245205"/>
            <a:ext cx="640800" cy="4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out fram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0927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900" cy="14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860" y="6390625"/>
            <a:ext cx="1648800" cy="1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2670" y="6245205"/>
            <a:ext cx="640800" cy="4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and Pictur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68312" y="2420889"/>
            <a:ext cx="4031700" cy="36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4787900" y="2492896"/>
            <a:ext cx="3887700" cy="30966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3"/>
          </p:nvPr>
        </p:nvSpPr>
        <p:spPr>
          <a:xfrm>
            <a:off x="4787900" y="5661248"/>
            <a:ext cx="3887700" cy="36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0" lvl="1" indent="0" rtl="0">
              <a:spcBef>
                <a:spcPts val="0"/>
              </a:spcBef>
              <a:buFont typeface="Carme"/>
              <a:buNone/>
              <a:defRPr/>
            </a:lvl2pPr>
            <a:lvl3pPr marL="0" lvl="2" indent="0" rtl="0">
              <a:spcBef>
                <a:spcPts val="0"/>
              </a:spcBef>
              <a:buFont typeface="Carme"/>
              <a:buNone/>
              <a:defRPr/>
            </a:lvl3pPr>
            <a:lvl4pPr marL="0" lvl="3" indent="0" rtl="0">
              <a:spcBef>
                <a:spcPts val="0"/>
              </a:spcBef>
              <a:buFont typeface="Carme"/>
              <a:buNone/>
              <a:defRPr/>
            </a:lvl4pPr>
            <a:lvl5pPr marL="0" lvl="4" indent="0" rtl="0">
              <a:spcBef>
                <a:spcPts val="0"/>
              </a:spcBef>
              <a:buFont typeface="Carme"/>
              <a:buNone/>
              <a:defRPr/>
            </a:lvl5pPr>
            <a:lvl6pPr marL="0" lvl="5" indent="0" rtl="0">
              <a:spcBef>
                <a:spcPts val="0"/>
              </a:spcBef>
              <a:buFont typeface="Carme"/>
              <a:buNone/>
              <a:defRPr/>
            </a:lvl6pPr>
            <a:lvl7pPr marL="0" lvl="6" indent="0" rtl="0">
              <a:spcBef>
                <a:spcPts val="0"/>
              </a:spcBef>
              <a:buFont typeface="Carme"/>
              <a:buNone/>
              <a:defRPr/>
            </a:lvl7pPr>
            <a:lvl8pPr marL="0" lvl="7" indent="0" rtl="0">
              <a:spcBef>
                <a:spcPts val="0"/>
              </a:spcBef>
              <a:buFont typeface="Carme"/>
              <a:buNone/>
              <a:defRPr/>
            </a:lvl8pPr>
            <a:lvl9pPr marL="0" lvl="8" indent="0" rtl="0">
              <a:spcBef>
                <a:spcPts val="0"/>
              </a:spcBef>
              <a:buFont typeface="Carme"/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900" cy="14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-Line Title and Content with Subheadlin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899" cy="100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68312" y="2420888"/>
            <a:ext cx="8207400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8312" y="1412776"/>
            <a:ext cx="82074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0" lvl="1" indent="0" rtl="0">
              <a:spcBef>
                <a:spcPts val="0"/>
              </a:spcBef>
              <a:buFont typeface="Carme"/>
              <a:buNone/>
              <a:defRPr/>
            </a:lvl2pPr>
            <a:lvl3pPr marL="0" lvl="2" indent="0" rtl="0">
              <a:spcBef>
                <a:spcPts val="0"/>
              </a:spcBef>
              <a:buFont typeface="Carme"/>
              <a:buNone/>
              <a:defRPr/>
            </a:lvl3pPr>
            <a:lvl4pPr marL="0" lvl="3" indent="0" rtl="0">
              <a:spcBef>
                <a:spcPts val="0"/>
              </a:spcBef>
              <a:buFont typeface="Carme"/>
              <a:buNone/>
              <a:defRPr/>
            </a:lvl4pPr>
            <a:lvl5pPr marL="0" lvl="4" indent="0" rtl="0">
              <a:spcBef>
                <a:spcPts val="0"/>
              </a:spcBef>
              <a:buFont typeface="Carme"/>
              <a:buNone/>
              <a:defRPr/>
            </a:lvl5pPr>
            <a:lvl6pPr marL="0" lvl="5" indent="0" rtl="0">
              <a:spcBef>
                <a:spcPts val="0"/>
              </a:spcBef>
              <a:buFont typeface="Carme"/>
              <a:buNone/>
              <a:defRPr/>
            </a:lvl6pPr>
            <a:lvl7pPr marL="0" lvl="6" indent="0" rtl="0">
              <a:spcBef>
                <a:spcPts val="0"/>
              </a:spcBef>
              <a:buFont typeface="Carme"/>
              <a:buNone/>
              <a:defRPr/>
            </a:lvl7pPr>
            <a:lvl8pPr marL="0" lvl="7" indent="0" rtl="0">
              <a:spcBef>
                <a:spcPts val="0"/>
              </a:spcBef>
              <a:buFont typeface="Carme"/>
              <a:buNone/>
              <a:defRPr/>
            </a:lvl8pPr>
            <a:lvl9pPr marL="0" lvl="8" indent="0" rtl="0">
              <a:spcBef>
                <a:spcPts val="0"/>
              </a:spcBef>
              <a:buFont typeface="Carm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900" cy="14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pri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8064900" cy="57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chemeClr val="lt2"/>
              </a:buClr>
              <a:buFont typeface="Carm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68312" y="1124744"/>
            <a:ext cx="8207400" cy="86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0" lvl="1" indent="0" rtl="0">
              <a:spcBef>
                <a:spcPts val="0"/>
              </a:spcBef>
              <a:buFont typeface="Carme"/>
              <a:buNone/>
              <a:defRPr/>
            </a:lvl2pPr>
            <a:lvl3pPr marL="0" lvl="2" indent="0" rtl="0">
              <a:spcBef>
                <a:spcPts val="0"/>
              </a:spcBef>
              <a:buFont typeface="Carme"/>
              <a:buNone/>
              <a:defRPr/>
            </a:lvl3pPr>
            <a:lvl4pPr marL="0" lvl="3" indent="0" rtl="0">
              <a:spcBef>
                <a:spcPts val="0"/>
              </a:spcBef>
              <a:buFont typeface="Carme"/>
              <a:buNone/>
              <a:defRPr/>
            </a:lvl4pPr>
            <a:lvl5pPr marL="0" lvl="4" indent="0" rtl="0">
              <a:spcBef>
                <a:spcPts val="0"/>
              </a:spcBef>
              <a:buFont typeface="Carme"/>
              <a:buNone/>
              <a:defRPr/>
            </a:lvl5pPr>
            <a:lvl6pPr marL="0" lvl="5" indent="0" rtl="0">
              <a:spcBef>
                <a:spcPts val="0"/>
              </a:spcBef>
              <a:buFont typeface="Carme"/>
              <a:buNone/>
              <a:defRPr/>
            </a:lvl6pPr>
            <a:lvl7pPr marL="0" lvl="6" indent="0" rtl="0">
              <a:spcBef>
                <a:spcPts val="0"/>
              </a:spcBef>
              <a:buFont typeface="Carme"/>
              <a:buNone/>
              <a:defRPr/>
            </a:lvl7pPr>
            <a:lvl8pPr marL="0" lvl="7" indent="0" rtl="0">
              <a:spcBef>
                <a:spcPts val="0"/>
              </a:spcBef>
              <a:buFont typeface="Carme"/>
              <a:buNone/>
              <a:defRPr/>
            </a:lvl8pPr>
            <a:lvl9pPr marL="0" lvl="8" indent="0" rtl="0">
              <a:spcBef>
                <a:spcPts val="0"/>
              </a:spcBef>
              <a:buFont typeface="Carme"/>
              <a:buNone/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468312" y="2708275"/>
            <a:ext cx="1295400" cy="4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300"/>
              </a:spcBef>
              <a:defRPr/>
            </a:lvl1pPr>
            <a:lvl2pPr marL="0" lvl="1" indent="0" rtl="0">
              <a:spcBef>
                <a:spcPts val="300"/>
              </a:spcBef>
              <a:buFont typeface="Carme"/>
              <a:buNone/>
              <a:defRPr/>
            </a:lvl2pPr>
            <a:lvl3pPr marL="0" lvl="2" indent="0" rtl="0">
              <a:spcBef>
                <a:spcPts val="300"/>
              </a:spcBef>
              <a:buFont typeface="Carme"/>
              <a:buNone/>
              <a:defRPr/>
            </a:lvl3pPr>
            <a:lvl4pPr marL="0" lvl="3" indent="0" rtl="0">
              <a:spcBef>
                <a:spcPts val="300"/>
              </a:spcBef>
              <a:buFont typeface="Carme"/>
              <a:buNone/>
              <a:defRPr/>
            </a:lvl4pPr>
            <a:lvl5pPr marL="0" lvl="4" indent="0" rtl="0">
              <a:spcBef>
                <a:spcPts val="300"/>
              </a:spcBef>
              <a:buFont typeface="Carme"/>
              <a:buNone/>
              <a:defRPr/>
            </a:lvl5pPr>
            <a:lvl6pPr marL="0" lvl="5" indent="0" rtl="0">
              <a:spcBef>
                <a:spcPts val="300"/>
              </a:spcBef>
              <a:buFont typeface="Carme"/>
              <a:buNone/>
              <a:defRPr/>
            </a:lvl6pPr>
            <a:lvl7pPr marL="0" lvl="6" indent="0" rtl="0">
              <a:spcBef>
                <a:spcPts val="300"/>
              </a:spcBef>
              <a:buFont typeface="Carme"/>
              <a:buNone/>
              <a:defRPr/>
            </a:lvl7pPr>
            <a:lvl8pPr marL="0" lvl="7" indent="0" rtl="0">
              <a:spcBef>
                <a:spcPts val="300"/>
              </a:spcBef>
              <a:buFont typeface="Carme"/>
              <a:buNone/>
              <a:defRPr/>
            </a:lvl8pPr>
            <a:lvl9pPr marL="0" lvl="8" indent="0" rtl="0">
              <a:spcBef>
                <a:spcPts val="300"/>
              </a:spcBef>
              <a:buFont typeface="Carme"/>
              <a:buNone/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3"/>
          </p:nvPr>
        </p:nvSpPr>
        <p:spPr>
          <a:xfrm>
            <a:off x="1835694" y="2708274"/>
            <a:ext cx="2664900" cy="33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300"/>
              </a:spcBef>
              <a:defRPr/>
            </a:lvl1pPr>
            <a:lvl2pPr marL="0" lvl="1" indent="0" rtl="0">
              <a:spcBef>
                <a:spcPts val="300"/>
              </a:spcBef>
              <a:buFont typeface="Carme"/>
              <a:buNone/>
              <a:defRPr/>
            </a:lvl2pPr>
            <a:lvl3pPr marL="0" lvl="2" indent="0" rtl="0">
              <a:spcBef>
                <a:spcPts val="300"/>
              </a:spcBef>
              <a:buFont typeface="Carme"/>
              <a:buNone/>
              <a:defRPr/>
            </a:lvl3pPr>
            <a:lvl4pPr marL="0" lvl="3" indent="0" rtl="0">
              <a:spcBef>
                <a:spcPts val="300"/>
              </a:spcBef>
              <a:buFont typeface="Carme"/>
              <a:buNone/>
              <a:defRPr/>
            </a:lvl4pPr>
            <a:lvl5pPr marL="0" lvl="4" indent="0" rtl="0">
              <a:spcBef>
                <a:spcPts val="300"/>
              </a:spcBef>
              <a:buFont typeface="Carme"/>
              <a:buNone/>
              <a:defRPr/>
            </a:lvl5pPr>
            <a:lvl6pPr marL="0" lvl="5" indent="0" rtl="0">
              <a:spcBef>
                <a:spcPts val="300"/>
              </a:spcBef>
              <a:buFont typeface="Carme"/>
              <a:buNone/>
              <a:defRPr/>
            </a:lvl6pPr>
            <a:lvl7pPr marL="0" lvl="6" indent="0" rtl="0">
              <a:spcBef>
                <a:spcPts val="300"/>
              </a:spcBef>
              <a:buFont typeface="Carme"/>
              <a:buNone/>
              <a:defRPr/>
            </a:lvl7pPr>
            <a:lvl8pPr marL="0" lvl="7" indent="0" rtl="0">
              <a:spcBef>
                <a:spcPts val="300"/>
              </a:spcBef>
              <a:buFont typeface="Carme"/>
              <a:buNone/>
              <a:defRPr/>
            </a:lvl8pPr>
            <a:lvl9pPr marL="0" lvl="8" indent="0" rtl="0">
              <a:spcBef>
                <a:spcPts val="300"/>
              </a:spcBef>
              <a:buFont typeface="Carm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68312" y="2420889"/>
            <a:ext cx="8207400" cy="10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899" cy="14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8312" y="2420889"/>
            <a:ext cx="8207400" cy="360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899" cy="14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68312" y="3140968"/>
            <a:ext cx="4031699" cy="28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32896" y="3140967"/>
            <a:ext cx="4042799" cy="28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8312" y="2420938"/>
            <a:ext cx="82074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-Line Title and Content with Subheadlin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899" cy="57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68312" y="2420888"/>
            <a:ext cx="8207400" cy="360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8312" y="980728"/>
            <a:ext cx="82074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0" lvl="1" indent="0" rtl="0">
              <a:spcBef>
                <a:spcPts val="0"/>
              </a:spcBef>
              <a:buFont typeface="Carme"/>
              <a:buNone/>
              <a:defRPr/>
            </a:lvl2pPr>
            <a:lvl3pPr marL="0" lvl="2" indent="0" rtl="0">
              <a:spcBef>
                <a:spcPts val="0"/>
              </a:spcBef>
              <a:buFont typeface="Carme"/>
              <a:buNone/>
              <a:defRPr/>
            </a:lvl3pPr>
            <a:lvl4pPr marL="0" lvl="3" indent="0" rtl="0">
              <a:spcBef>
                <a:spcPts val="0"/>
              </a:spcBef>
              <a:buFont typeface="Carme"/>
              <a:buNone/>
              <a:defRPr/>
            </a:lvl4pPr>
            <a:lvl5pPr marL="0" lvl="4" indent="0" rtl="0">
              <a:spcBef>
                <a:spcPts val="0"/>
              </a:spcBef>
              <a:buFont typeface="Carme"/>
              <a:buNone/>
              <a:defRPr/>
            </a:lvl5pPr>
            <a:lvl6pPr marL="0" lvl="5" indent="0" rtl="0">
              <a:spcBef>
                <a:spcPts val="0"/>
              </a:spcBef>
              <a:buFont typeface="Carme"/>
              <a:buNone/>
              <a:defRPr/>
            </a:lvl6pPr>
            <a:lvl7pPr marL="0" lvl="6" indent="0" rtl="0">
              <a:spcBef>
                <a:spcPts val="0"/>
              </a:spcBef>
              <a:buFont typeface="Carme"/>
              <a:buNone/>
              <a:defRPr/>
            </a:lvl7pPr>
            <a:lvl8pPr marL="0" lvl="7" indent="0" rtl="0">
              <a:spcBef>
                <a:spcPts val="0"/>
              </a:spcBef>
              <a:buFont typeface="Carme"/>
              <a:buNone/>
              <a:defRPr/>
            </a:lvl8pPr>
            <a:lvl9pPr marL="0" lvl="8" indent="0" rtl="0">
              <a:spcBef>
                <a:spcPts val="0"/>
              </a:spcBef>
              <a:buFont typeface="Carm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-Line Title and Two Content with Subheadlin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899" cy="57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68312" y="980728"/>
            <a:ext cx="82074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0" lvl="1" indent="0" rtl="0">
              <a:spcBef>
                <a:spcPts val="0"/>
              </a:spcBef>
              <a:buFont typeface="Carme"/>
              <a:buNone/>
              <a:defRPr/>
            </a:lvl2pPr>
            <a:lvl3pPr marL="0" lvl="2" indent="0" rtl="0">
              <a:spcBef>
                <a:spcPts val="0"/>
              </a:spcBef>
              <a:buFont typeface="Carme"/>
              <a:buNone/>
              <a:defRPr/>
            </a:lvl3pPr>
            <a:lvl4pPr marL="0" lvl="3" indent="0" rtl="0">
              <a:spcBef>
                <a:spcPts val="0"/>
              </a:spcBef>
              <a:buFont typeface="Carme"/>
              <a:buNone/>
              <a:defRPr/>
            </a:lvl4pPr>
            <a:lvl5pPr marL="0" lvl="4" indent="0" rtl="0">
              <a:spcBef>
                <a:spcPts val="0"/>
              </a:spcBef>
              <a:buFont typeface="Carme"/>
              <a:buNone/>
              <a:defRPr/>
            </a:lvl5pPr>
            <a:lvl6pPr marL="0" lvl="5" indent="0" rtl="0">
              <a:spcBef>
                <a:spcPts val="0"/>
              </a:spcBef>
              <a:buFont typeface="Carme"/>
              <a:buNone/>
              <a:defRPr/>
            </a:lvl6pPr>
            <a:lvl7pPr marL="0" lvl="6" indent="0" rtl="0">
              <a:spcBef>
                <a:spcPts val="0"/>
              </a:spcBef>
              <a:buFont typeface="Carme"/>
              <a:buNone/>
              <a:defRPr/>
            </a:lvl7pPr>
            <a:lvl8pPr marL="0" lvl="7" indent="0" rtl="0">
              <a:spcBef>
                <a:spcPts val="0"/>
              </a:spcBef>
              <a:buFont typeface="Carme"/>
              <a:buNone/>
              <a:defRPr/>
            </a:lvl8pPr>
            <a:lvl9pPr marL="0" lvl="8" indent="0" rtl="0">
              <a:spcBef>
                <a:spcPts val="0"/>
              </a:spcBef>
              <a:buFont typeface="Carme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8312" y="3140968"/>
            <a:ext cx="4031699" cy="28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32896" y="3140967"/>
            <a:ext cx="4042799" cy="28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8312" y="2420888"/>
            <a:ext cx="82074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 rot="2445328">
            <a:off x="7081005" y="339395"/>
            <a:ext cx="2757217" cy="576245"/>
          </a:xfrm>
          <a:prstGeom prst="rect">
            <a:avLst/>
          </a:prstGeom>
          <a:solidFill>
            <a:srgbClr val="6AB023"/>
          </a:solidFill>
          <a:ln>
            <a:noFill/>
          </a:ln>
        </p:spPr>
        <p:txBody>
          <a:bodyPr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899" cy="14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arme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67435" y="2420889"/>
            <a:ext cx="8208299" cy="360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marR="0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marR="0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marR="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marR="0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marR="0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marR="0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marR="0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marR="0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cxnSp>
        <p:nvCxnSpPr>
          <p:cNvPr id="15" name="Shape 15"/>
          <p:cNvCxnSpPr/>
          <p:nvPr/>
        </p:nvCxnSpPr>
        <p:spPr>
          <a:xfrm>
            <a:off x="467543" y="6093296"/>
            <a:ext cx="82088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" name="Shape 16"/>
          <p:cNvPicPr preferRelativeResize="0"/>
          <p:nvPr/>
        </p:nvPicPr>
        <p:blipFill rotWithShape="1"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860" y="6390625"/>
            <a:ext cx="1648800" cy="1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2670" y="6245205"/>
            <a:ext cx="640799" cy="49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/>
        </p:nvSpPr>
        <p:spPr>
          <a:xfrm rot="2428593">
            <a:off x="7738739" y="557765"/>
            <a:ext cx="1584257" cy="5760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GB" sz="2000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t>Version 1.0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67435" y="332656"/>
            <a:ext cx="7992900" cy="14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arme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67435" y="2420889"/>
            <a:ext cx="8208300" cy="36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/>
            </a:lvl1pPr>
            <a:lvl2pPr marL="182562" marR="0" lvl="1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2pPr>
            <a:lvl3pPr marL="357187" marR="0" lvl="2" indent="-90487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3pPr>
            <a:lvl4pPr marL="539750" marR="0" lvl="3" indent="-95250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4pPr>
            <a:lvl5pPr marL="714375" marR="0" lvl="4" indent="-920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5pPr>
            <a:lvl6pPr marL="898525" marR="0" lvl="5" indent="-9842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6pPr>
            <a:lvl7pPr marL="1071562" marR="0" lvl="6" indent="-9366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7pPr>
            <a:lvl8pPr marL="1255712" marR="0" lvl="7" indent="-100012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■"/>
              <a:defRPr/>
            </a:lvl8pPr>
            <a:lvl9pPr marL="1438275" marR="0" lvl="8" indent="-104775" algn="l" rtl="0">
              <a:spcBef>
                <a:spcPts val="0"/>
              </a:spcBef>
              <a:spcAft>
                <a:spcPts val="300"/>
              </a:spcAft>
              <a:buClr>
                <a:schemeClr val="lt2"/>
              </a:buClr>
              <a:buFont typeface="Arial"/>
              <a:buChar char="□"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Carme"/>
                <a:ea typeface="Carme"/>
                <a:cs typeface="Carme"/>
                <a:sym typeface="Carme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cxnSp>
        <p:nvCxnSpPr>
          <p:cNvPr id="95" name="Shape 95"/>
          <p:cNvCxnSpPr/>
          <p:nvPr/>
        </p:nvCxnSpPr>
        <p:spPr>
          <a:xfrm>
            <a:off x="467543" y="6093296"/>
            <a:ext cx="8208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6" name="Shape 96"/>
          <p:cNvPicPr preferRelativeResize="0"/>
          <p:nvPr/>
        </p:nvPicPr>
        <p:blipFill rotWithShape="1"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860" y="6390625"/>
            <a:ext cx="1648800" cy="1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2670" y="6245205"/>
            <a:ext cx="640800" cy="4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 rot="2428593">
            <a:off x="7738739" y="557765"/>
            <a:ext cx="1584257" cy="5760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GB" sz="2000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t>Version 1.2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2000">
              <a:solidFill>
                <a:schemeClr val="lt1"/>
              </a:solidFill>
              <a:latin typeface="Carme"/>
              <a:ea typeface="Carme"/>
              <a:cs typeface="Carme"/>
              <a:sym typeface="Carm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productwarrior.com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ctrTitle"/>
          </p:nvPr>
        </p:nvSpPr>
        <p:spPr>
          <a:xfrm>
            <a:off x="468312" y="2130425"/>
            <a:ext cx="8207400" cy="1298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4200" b="1" dirty="0" smtClean="0">
                <a:solidFill>
                  <a:schemeClr val="dk2"/>
                </a:solidFill>
              </a:rPr>
              <a:t>GO LEAN AND</a:t>
            </a:r>
            <a:br>
              <a:rPr lang="en-GB" sz="4200" b="1" dirty="0" smtClean="0">
                <a:solidFill>
                  <a:schemeClr val="dk2"/>
                </a:solidFill>
              </a:rPr>
            </a:br>
            <a:r>
              <a:rPr lang="en-GB" sz="4200" b="1" dirty="0" smtClean="0">
                <a:solidFill>
                  <a:schemeClr val="dk2"/>
                </a:solidFill>
              </a:rPr>
              <a:t>DELIGHT YOUR USERS</a:t>
            </a:r>
            <a:endParaRPr lang="en-GB" sz="4200" b="1" dirty="0">
              <a:solidFill>
                <a:schemeClr val="dk2"/>
              </a:solidFill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ubTitle" idx="1"/>
          </p:nvPr>
        </p:nvSpPr>
        <p:spPr>
          <a:xfrm>
            <a:off x="468312" y="3717032"/>
            <a:ext cx="6120000" cy="1440300"/>
          </a:xfrm>
          <a:prstGeom prst="rect">
            <a:avLst/>
          </a:prstGeom>
          <a:noFill/>
          <a:ln>
            <a:noFill/>
          </a:ln>
        </p:spPr>
        <p:txBody>
          <a:bodyPr lIns="0" tIns="36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solidFill>
                  <a:srgbClr val="000090"/>
                </a:solidFill>
              </a:rPr>
              <a:t>October 2016</a:t>
            </a: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dirty="0">
              <a:solidFill>
                <a:srgbClr val="000090"/>
              </a:solidFill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0" i="0" u="none" strike="noStrike" cap="none" dirty="0">
              <a:solidFill>
                <a:srgbClr val="000090"/>
              </a:solidFill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0" i="0" u="none" strike="noStrike" cap="none" dirty="0">
              <a:solidFill>
                <a:srgbClr val="000090"/>
              </a:solidFill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8485138" y="69675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82562" marR="0" lvl="0" indent="-182562" algn="l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8327796" y="52818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82562" marR="0" lvl="0" indent="-182562" algn="l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rme"/>
              <a:ea typeface="Carme"/>
              <a:cs typeface="Carme"/>
              <a:sym typeface="Carm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 lang="en-GB"/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333825" y="4339375"/>
            <a:ext cx="5505000" cy="1868700"/>
          </a:xfrm>
          <a:prstGeom prst="rect">
            <a:avLst/>
          </a:prstGeom>
          <a:solidFill>
            <a:srgbClr val="000D2F">
              <a:alpha val="6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5000" y="4464852"/>
            <a:ext cx="79929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4800" b="1">
                <a:solidFill>
                  <a:srgbClr val="EFEFEF"/>
                </a:solidFill>
              </a:rPr>
              <a:t>NEEDED BETTER CONVERSION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 descr="Screen Shot 2015-11-25 at 08.17.13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/>
          <p:nvPr/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rgbClr val="000D2F">
              <a:alpha val="6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5000" y="2178852"/>
            <a:ext cx="79929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4800" b="1">
                <a:solidFill>
                  <a:srgbClr val="EFEFEF"/>
                </a:solidFill>
              </a:rPr>
              <a:t>BUYERS DO NOT ENQUIRE ON IMPULSE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333825" y="4339375"/>
            <a:ext cx="5505000" cy="1868700"/>
          </a:xfrm>
          <a:prstGeom prst="rect">
            <a:avLst/>
          </a:prstGeom>
          <a:solidFill>
            <a:srgbClr val="000D2F">
              <a:alpha val="6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5000" y="4464852"/>
            <a:ext cx="79929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4800" b="1">
                <a:solidFill>
                  <a:srgbClr val="EFEFEF"/>
                </a:solidFill>
              </a:rPr>
              <a:t>NEEDED BETTER CONVERSION</a:t>
            </a:r>
          </a:p>
        </p:txBody>
      </p:sp>
      <p:pic>
        <p:nvPicPr>
          <p:cNvPr id="270" name="Shape 270" descr="Screen Shot 2015-11-25 at 07.46.45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188651"/>
            <a:ext cx="5160944" cy="28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 descr="Screen Shot 2015-11-25 at 07.49.43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877" y="728595"/>
            <a:ext cx="5727648" cy="312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 descr="Screen Shot 2015-11-25 at 07.49.06.pn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419" y="2069697"/>
            <a:ext cx="6375499" cy="348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25" y="3705833"/>
            <a:ext cx="5160950" cy="3135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200" y="3753695"/>
            <a:ext cx="5504998" cy="334484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/>
          <p:nvPr/>
        </p:nvSpPr>
        <p:spPr>
          <a:xfrm>
            <a:off x="-1" y="0"/>
            <a:ext cx="9135525" cy="6841628"/>
          </a:xfrm>
          <a:prstGeom prst="rect">
            <a:avLst/>
          </a:prstGeom>
          <a:solidFill>
            <a:srgbClr val="21496E">
              <a:alpha val="530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333825" y="453175"/>
            <a:ext cx="8322000" cy="1868700"/>
          </a:xfrm>
          <a:prstGeom prst="rect">
            <a:avLst/>
          </a:prstGeom>
          <a:solidFill>
            <a:srgbClr val="000D2F">
              <a:alpha val="6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55000" y="578650"/>
            <a:ext cx="80544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4800" b="1">
                <a:solidFill>
                  <a:srgbClr val="EFEFEF"/>
                </a:solidFill>
              </a:rPr>
              <a:t>RESEARCHED CLASSIFIEDS LANDSCAPE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/>
          <p:nvPr/>
        </p:nvSpPr>
        <p:spPr>
          <a:xfrm>
            <a:off x="425750" y="2239800"/>
            <a:ext cx="8322000" cy="1868700"/>
          </a:xfrm>
          <a:prstGeom prst="rect">
            <a:avLst/>
          </a:prstGeom>
          <a:solidFill>
            <a:srgbClr val="000D2F">
              <a:alpha val="6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 lang="en-GB"/>
          </a:p>
        </p:txBody>
      </p:sp>
      <p:sp>
        <p:nvSpPr>
          <p:cNvPr id="285" name="Shape 285"/>
          <p:cNvSpPr txBox="1"/>
          <p:nvPr/>
        </p:nvSpPr>
        <p:spPr>
          <a:xfrm>
            <a:off x="884800" y="2748000"/>
            <a:ext cx="7331400" cy="8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>
                <a:solidFill>
                  <a:srgbClr val="FFFFFF"/>
                </a:solidFill>
              </a:rPr>
              <a:t>CROSS FUNCTIONAL IDEAS WORKSHOP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40775" y="711427"/>
            <a:ext cx="79929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3200" b="1">
                <a:solidFill>
                  <a:schemeClr val="dk2"/>
                </a:solidFill>
              </a:rPr>
              <a:t>TEST CARDS AND LEARNING CARDS</a:t>
            </a:r>
          </a:p>
        </p:txBody>
      </p:sp>
      <p:pic>
        <p:nvPicPr>
          <p:cNvPr id="292" name="Shape 29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5" y="1455199"/>
            <a:ext cx="3313024" cy="441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525" y="1455199"/>
            <a:ext cx="3212649" cy="441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0472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 lang="en-GB"/>
          </a:p>
        </p:txBody>
      </p:sp>
      <p:sp>
        <p:nvSpPr>
          <p:cNvPr id="300" name="Shape 300"/>
          <p:cNvSpPr/>
          <p:nvPr/>
        </p:nvSpPr>
        <p:spPr>
          <a:xfrm>
            <a:off x="228600" y="371275"/>
            <a:ext cx="8322000" cy="1868700"/>
          </a:xfrm>
          <a:prstGeom prst="rect">
            <a:avLst/>
          </a:prstGeom>
          <a:solidFill>
            <a:srgbClr val="000D2F">
              <a:alpha val="6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57175" y="486497"/>
            <a:ext cx="7992900" cy="16131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3200" b="1">
                <a:solidFill>
                  <a:schemeClr val="dk2"/>
                </a:solidFill>
              </a:rPr>
              <a:t>6 WEEKS 16 EXPERIMENTS 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3200" b="1">
                <a:solidFill>
                  <a:schemeClr val="dk2"/>
                </a:solidFill>
              </a:rPr>
              <a:t>LOTS OF LEARNINGS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3200" b="1">
                <a:solidFill>
                  <a:schemeClr val="dk2"/>
                </a:solidFill>
              </a:rPr>
              <a:t>ENQUIRY CONVERSION IMPROVED 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endParaRPr sz="32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40775" y="711427"/>
            <a:ext cx="79929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3200" b="1">
                <a:solidFill>
                  <a:schemeClr val="dk2"/>
                </a:solidFill>
              </a:rPr>
              <a:t>EXAMPLE EXPERIMENT</a:t>
            </a:r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225" y="1586474"/>
            <a:ext cx="4557400" cy="1511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9" name="Shape 30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212" y="3484750"/>
            <a:ext cx="4557424" cy="1593899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40775" y="1473425"/>
            <a:ext cx="7992900" cy="4686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1800" b="1">
                <a:solidFill>
                  <a:schemeClr val="dk2"/>
                </a:solidFill>
              </a:rPr>
              <a:t>WE BELIEVE THAT: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452750" y="2510150"/>
            <a:ext cx="3861900" cy="118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19% of users clicks one of these links.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Makes received most clicks (80%).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Bounce rate dropped by 18%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Listing results page increased by 12%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Vehicle page views increased by 8%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Enquiries went up.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40775" y="2235425"/>
            <a:ext cx="7992900" cy="4686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1800" b="1">
                <a:solidFill>
                  <a:schemeClr val="dk2"/>
                </a:solidFill>
              </a:rPr>
              <a:t>WE OBSERVED: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40775" y="3988025"/>
            <a:ext cx="7992900" cy="4686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1800" b="1">
                <a:solidFill>
                  <a:schemeClr val="dk2"/>
                </a:solidFill>
              </a:rPr>
              <a:t>FROM THAT WE LEARNED: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440775" y="4750025"/>
            <a:ext cx="7992900" cy="4686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1800" b="1">
                <a:solidFill>
                  <a:schemeClr val="dk2"/>
                </a:solidFill>
              </a:rPr>
              <a:t>THEREFORE WE WILL: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452750" y="1824350"/>
            <a:ext cx="3861900" cy="59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Users prefer to click / tap instead of search.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452750" y="4338950"/>
            <a:ext cx="38619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Prompted search is important to users. 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452750" y="5024750"/>
            <a:ext cx="38619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Review search paradigm to promote prompts.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452750" y="1824350"/>
            <a:ext cx="3861900" cy="59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Using a layout favoured by other classifieds sites (defacto standard) will convert response higher.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40775" y="711427"/>
            <a:ext cx="79929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3200" b="1">
                <a:solidFill>
                  <a:schemeClr val="dk2"/>
                </a:solidFill>
              </a:rPr>
              <a:t>EXAMPLE EXPERIMENT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40775" y="1473425"/>
            <a:ext cx="7992900" cy="4686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1800" b="1">
                <a:solidFill>
                  <a:schemeClr val="dk2"/>
                </a:solidFill>
              </a:rPr>
              <a:t>WE BELIEVE THAT: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452750" y="2891150"/>
            <a:ext cx="3861900" cy="80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Email enquiries improved by over 50%.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Website clicks went down.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Related content clicks went up.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40775" y="2616425"/>
            <a:ext cx="7992900" cy="4686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1800" b="1">
                <a:solidFill>
                  <a:schemeClr val="dk2"/>
                </a:solidFill>
              </a:rPr>
              <a:t>WE OBSERVED: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440775" y="3683225"/>
            <a:ext cx="7992900" cy="4686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1800" b="1">
                <a:solidFill>
                  <a:schemeClr val="dk2"/>
                </a:solidFill>
              </a:rPr>
              <a:t>FROM THAT WE LEARNED: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440775" y="4750025"/>
            <a:ext cx="7992900" cy="4686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1800" b="1">
                <a:solidFill>
                  <a:schemeClr val="dk2"/>
                </a:solidFill>
              </a:rPr>
              <a:t>THEREFORE WE WILL: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452750" y="4034150"/>
            <a:ext cx="3981600" cy="65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 more familiar vehicle details layout should be adopted - no search column, CTA top right. 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452750" y="5024750"/>
            <a:ext cx="38619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Redesign this page to improve user value and adopt “defacto” standards.</a:t>
            </a:r>
          </a:p>
        </p:txBody>
      </p:sp>
      <p:pic>
        <p:nvPicPr>
          <p:cNvPr id="332" name="Shape 3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100" y="836825"/>
            <a:ext cx="1053349" cy="49761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33" name="Shape 33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0975" y="836825"/>
            <a:ext cx="1053350" cy="3075409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440775" y="711427"/>
            <a:ext cx="79929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3200" b="1">
                <a:solidFill>
                  <a:schemeClr val="dk2"/>
                </a:solidFill>
              </a:rPr>
              <a:t>SOME OTHER EXPERIMENTS...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40775" y="1849241"/>
            <a:ext cx="7992900" cy="3490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3200" b="1">
                <a:solidFill>
                  <a:schemeClr val="dk2"/>
                </a:solidFill>
              </a:rPr>
              <a:t>RESULTS IN GRID OR LIST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3200" b="1">
                <a:solidFill>
                  <a:schemeClr val="dk2"/>
                </a:solidFill>
              </a:rPr>
              <a:t>RESULTS LAYOUT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3200" b="1">
                <a:solidFill>
                  <a:schemeClr val="dk2"/>
                </a:solidFill>
              </a:rPr>
              <a:t>RESULTS ORDERING</a:t>
            </a:r>
            <a:br>
              <a:rPr lang="en-GB" sz="3200" b="1">
                <a:solidFill>
                  <a:schemeClr val="dk2"/>
                </a:solidFill>
              </a:rPr>
            </a:br>
            <a:r>
              <a:rPr lang="en-GB" sz="3200" b="1">
                <a:solidFill>
                  <a:schemeClr val="dk2"/>
                </a:solidFill>
              </a:rPr>
              <a:t>FLAT SITE DESIGN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3200" b="1">
                <a:solidFill>
                  <a:schemeClr val="dk2"/>
                </a:solidFill>
              </a:rPr>
              <a:t>CAR FACTS </a:t>
            </a:r>
            <a:br>
              <a:rPr lang="en-GB" sz="3200" b="1">
                <a:solidFill>
                  <a:schemeClr val="dk2"/>
                </a:solidFill>
              </a:rPr>
            </a:br>
            <a:r>
              <a:rPr lang="en-GB" sz="3200" b="1">
                <a:solidFill>
                  <a:schemeClr val="dk2"/>
                </a:solidFill>
              </a:rPr>
              <a:t>RELATED CARS POSITION &amp; LAYOUT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3200" b="1">
                <a:solidFill>
                  <a:schemeClr val="dk2"/>
                </a:solidFill>
              </a:rPr>
              <a:t>ETC…..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endParaRPr sz="3200" b="1">
              <a:solidFill>
                <a:schemeClr val="dk2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endParaRPr sz="32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ape 345" descr="Screen Shot 2015-11-25 at 08.45.3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/>
          <p:nvPr/>
        </p:nvSpPr>
        <p:spPr>
          <a:xfrm>
            <a:off x="126600" y="3114550"/>
            <a:ext cx="8322000" cy="1868700"/>
          </a:xfrm>
          <a:prstGeom prst="rect">
            <a:avLst/>
          </a:prstGeom>
          <a:solidFill>
            <a:srgbClr val="000D2F">
              <a:alpha val="6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67350" y="3694827"/>
            <a:ext cx="79929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3200" b="1">
                <a:solidFill>
                  <a:schemeClr val="dk2"/>
                </a:solidFill>
              </a:rPr>
              <a:t>78% CONVERSION INCREASE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40775" y="711427"/>
            <a:ext cx="79929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3200" b="1">
                <a:solidFill>
                  <a:schemeClr val="dk2"/>
                </a:solidFill>
              </a:rPr>
              <a:t>DAVE MARTIN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2400" b="1">
                <a:solidFill>
                  <a:schemeClr val="dk2"/>
                </a:solidFill>
              </a:rPr>
              <a:t>Digital Director, Classifieds, Bauer Xcel (UK)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endParaRPr sz="1800" b="1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1800" b="1">
                <a:solidFill>
                  <a:schemeClr val="dk2"/>
                </a:solidFill>
              </a:rPr>
              <a:t>Blog: </a:t>
            </a:r>
            <a:r>
              <a:rPr lang="en-GB" sz="1800" b="1" u="sng">
                <a:solidFill>
                  <a:schemeClr val="accent3"/>
                </a:solidFill>
                <a:hlinkClick r:id="rId3"/>
              </a:rPr>
              <a:t>www.productwarrior.com</a:t>
            </a:r>
          </a:p>
          <a:p>
            <a:pPr lvl="0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endParaRPr sz="1800" b="1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1800" b="1">
                <a:solidFill>
                  <a:schemeClr val="dk2"/>
                </a:solidFill>
              </a:rPr>
              <a:t>Background - product leadership, consultancy, tech start up.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endParaRPr sz="2400" b="1">
              <a:solidFill>
                <a:schemeClr val="dk2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endParaRPr sz="2400" b="1">
              <a:solidFill>
                <a:schemeClr val="dk2"/>
              </a:solidFill>
            </a:endParaRPr>
          </a:p>
        </p:txBody>
      </p:sp>
      <p:grpSp>
        <p:nvGrpSpPr>
          <p:cNvPr id="185" name="Shape 185"/>
          <p:cNvGrpSpPr/>
          <p:nvPr/>
        </p:nvGrpSpPr>
        <p:grpSpPr>
          <a:xfrm>
            <a:off x="1430946" y="3298622"/>
            <a:ext cx="6172627" cy="2178252"/>
            <a:chOff x="1430946" y="3908222"/>
            <a:chExt cx="6172627" cy="2178252"/>
          </a:xfrm>
        </p:grpSpPr>
        <p:pic>
          <p:nvPicPr>
            <p:cNvPr id="186" name="Shape 186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1668" y="3908222"/>
              <a:ext cx="2067527" cy="570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Shape 187"/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3880" y="4458230"/>
              <a:ext cx="1378681" cy="755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Shape 188"/>
            <p:cNvPicPr preferRelativeResize="0"/>
            <p:nvPr/>
          </p:nvPicPr>
          <p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2981" y="3957905"/>
              <a:ext cx="1920747" cy="470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Shape 189"/>
            <p:cNvPicPr preferRelativeResize="0"/>
            <p:nvPr/>
          </p:nvPicPr>
          <p:blipFill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6042" y="3942879"/>
              <a:ext cx="2067531" cy="391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Shape 190"/>
            <p:cNvPicPr preferRelativeResize="0"/>
            <p:nvPr/>
          </p:nvPicPr>
          <p:blipFill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6085" y="4734867"/>
              <a:ext cx="1378684" cy="336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Shape 191"/>
            <p:cNvPicPr preferRelativeResize="0"/>
            <p:nvPr/>
          </p:nvPicPr>
          <p:blipFill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2778" y="4600574"/>
              <a:ext cx="1703102" cy="470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Shape 192"/>
            <p:cNvPicPr preferRelativeResize="0"/>
            <p:nvPr/>
          </p:nvPicPr>
          <p:blipFill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0946" y="5289656"/>
              <a:ext cx="2148986" cy="69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Shape 193"/>
            <p:cNvPicPr preferRelativeResize="0"/>
            <p:nvPr/>
          </p:nvPicPr>
          <p:blipFill>
            <a:blip r:embed="rId11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8532" y="5243237"/>
              <a:ext cx="622188" cy="6222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Shape 194"/>
            <p:cNvPicPr preferRelativeResize="0"/>
            <p:nvPr/>
          </p:nvPicPr>
          <p:blipFill>
            <a:blip r:embed="rId1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3072" y="4998375"/>
              <a:ext cx="1088099" cy="10880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/>
        </p:nvSpPr>
        <p:spPr>
          <a:xfrm>
            <a:off x="0" y="14900"/>
            <a:ext cx="9144000" cy="6858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40775" y="711427"/>
            <a:ext cx="79929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3200" b="1">
                <a:solidFill>
                  <a:srgbClr val="EFEFEF"/>
                </a:solidFill>
              </a:rPr>
              <a:t>INFORMING A REDESIGN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440775" y="1849241"/>
            <a:ext cx="7992900" cy="3490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457200" marR="0" lvl="0" indent="-431800" algn="l" rtl="0">
              <a:spcBef>
                <a:spcPts val="0"/>
              </a:spcBef>
              <a:buClr>
                <a:srgbClr val="EFEFEF"/>
              </a:buClr>
              <a:buSzPct val="100000"/>
              <a:buChar char="●"/>
            </a:pPr>
            <a:r>
              <a:rPr lang="en-GB" sz="3200" b="1">
                <a:solidFill>
                  <a:srgbClr val="EFEFEF"/>
                </a:solidFill>
              </a:rPr>
              <a:t>EXPERIMENT LEARNING</a:t>
            </a:r>
          </a:p>
          <a:p>
            <a:pPr marL="457200" marR="0" lvl="0" indent="-431800" algn="l" rtl="0">
              <a:spcBef>
                <a:spcPts val="0"/>
              </a:spcBef>
              <a:buClr>
                <a:srgbClr val="EFEFEF"/>
              </a:buClr>
              <a:buSzPct val="100000"/>
              <a:buChar char="●"/>
            </a:pPr>
            <a:r>
              <a:rPr lang="en-GB" sz="3200" b="1">
                <a:solidFill>
                  <a:srgbClr val="EFEFEF"/>
                </a:solidFill>
              </a:rPr>
              <a:t>AVOID HIPPO EFFECT</a:t>
            </a:r>
          </a:p>
          <a:p>
            <a:pPr marL="457200" marR="0" lvl="0" indent="-431800" algn="l" rtl="0">
              <a:spcBef>
                <a:spcPts val="0"/>
              </a:spcBef>
              <a:buClr>
                <a:srgbClr val="EFEFEF"/>
              </a:buClr>
              <a:buSzPct val="100000"/>
              <a:buChar char="●"/>
            </a:pPr>
            <a:r>
              <a:rPr lang="en-GB" sz="3200" b="1">
                <a:solidFill>
                  <a:srgbClr val="EFEFEF"/>
                </a:solidFill>
              </a:rPr>
              <a:t>KILL FEATURES NOT USED</a:t>
            </a:r>
          </a:p>
          <a:p>
            <a:pPr marL="457200" marR="0" lvl="0" indent="-431800" algn="l" rtl="0">
              <a:spcBef>
                <a:spcPts val="0"/>
              </a:spcBef>
              <a:buClr>
                <a:srgbClr val="EFEFEF"/>
              </a:buClr>
              <a:buSzPct val="100000"/>
              <a:buChar char="●"/>
            </a:pPr>
            <a:r>
              <a:rPr lang="en-GB" sz="3200" b="1">
                <a:solidFill>
                  <a:srgbClr val="EFEFEF"/>
                </a:solidFill>
              </a:rPr>
              <a:t>FOCUS JUST ON SELLING CARS</a:t>
            </a:r>
          </a:p>
          <a:p>
            <a:pPr marL="457200" marR="0" lvl="0" indent="-431800" algn="l" rtl="0">
              <a:spcBef>
                <a:spcPts val="0"/>
              </a:spcBef>
              <a:buClr>
                <a:srgbClr val="EFEFEF"/>
              </a:buClr>
              <a:buSzPct val="100000"/>
              <a:buChar char="●"/>
            </a:pPr>
            <a:r>
              <a:rPr lang="en-GB" sz="3200" b="1">
                <a:solidFill>
                  <a:srgbClr val="EFEFEF"/>
                </a:solidFill>
              </a:rPr>
              <a:t>ANALYTIC TRACKING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40775" y="711427"/>
            <a:ext cx="79929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3200" b="1">
                <a:solidFill>
                  <a:schemeClr val="dk2"/>
                </a:solidFill>
              </a:rPr>
              <a:t>SOME OTHER EXPERIMENTS...</a:t>
            </a:r>
          </a:p>
        </p:txBody>
      </p:sp>
      <p:pic>
        <p:nvPicPr>
          <p:cNvPr id="363" name="Shape 36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868"/>
            <a:ext cx="9144001" cy="598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440775" y="711427"/>
            <a:ext cx="79929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3200" b="1">
                <a:solidFill>
                  <a:schemeClr val="dk2"/>
                </a:solidFill>
              </a:rPr>
              <a:t>LEAN REDESIGN YoY PERFORMANCE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2392157" y="2155900"/>
            <a:ext cx="31671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2400" b="1">
                <a:solidFill>
                  <a:schemeClr val="dk2"/>
                </a:solidFill>
              </a:rPr>
              <a:t>PAGE VIEWS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1264066" y="2893025"/>
            <a:ext cx="48072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2400" b="1">
                <a:solidFill>
                  <a:schemeClr val="dk2"/>
                </a:solidFill>
              </a:rPr>
              <a:t>BOUNCE RATE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1507575" y="3659483"/>
            <a:ext cx="48072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2400" b="1">
                <a:solidFill>
                  <a:schemeClr val="dk2"/>
                </a:solidFill>
              </a:rPr>
              <a:t>ORGANIC SEARCH 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1613423" y="4403215"/>
            <a:ext cx="48072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2400" b="1">
                <a:solidFill>
                  <a:schemeClr val="dk2"/>
                </a:solidFill>
              </a:rPr>
              <a:t>EMAIL ENQUIRIES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376692" y="1853225"/>
            <a:ext cx="2224499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GB" sz="4800" b="1">
                <a:solidFill>
                  <a:schemeClr val="dk2"/>
                </a:solidFill>
              </a:rPr>
              <a:t>Up 43%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3538492" y="2615225"/>
            <a:ext cx="31671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GB" sz="4800" b="1">
                <a:solidFill>
                  <a:schemeClr val="dk2"/>
                </a:solidFill>
              </a:rPr>
              <a:t>Down 19%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4391601" y="3377225"/>
            <a:ext cx="2224499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GB" sz="4800" b="1">
                <a:solidFill>
                  <a:schemeClr val="dk2"/>
                </a:solidFill>
              </a:rPr>
              <a:t>Up 29%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4371676" y="4116650"/>
            <a:ext cx="2224499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GB" sz="4800" b="1">
                <a:solidFill>
                  <a:schemeClr val="dk2"/>
                </a:solidFill>
              </a:rPr>
              <a:t>Up 52%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0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146475" y="2703250"/>
            <a:ext cx="7763400" cy="1052100"/>
          </a:xfrm>
          <a:prstGeom prst="rect">
            <a:avLst/>
          </a:prstGeom>
          <a:solidFill>
            <a:srgbClr val="000D2F">
              <a:alpha val="6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267650" y="2828727"/>
            <a:ext cx="79929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4800" b="1">
                <a:solidFill>
                  <a:srgbClr val="EFEFEF"/>
                </a:solidFill>
              </a:rPr>
              <a:t>SOFTWARE IS COMPLEX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 lang="en-GB"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1725" y="-1012026"/>
            <a:ext cx="9275049" cy="8924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 lang="en-GB"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146475" y="645850"/>
            <a:ext cx="7763400" cy="1052100"/>
          </a:xfrm>
          <a:prstGeom prst="rect">
            <a:avLst/>
          </a:prstGeom>
          <a:solidFill>
            <a:srgbClr val="000D2F">
              <a:alpha val="6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267650" y="390327"/>
            <a:ext cx="79929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4800" b="1">
                <a:solidFill>
                  <a:srgbClr val="EFEFEF"/>
                </a:solidFill>
              </a:rPr>
              <a:t>AGILE WEAKNESS  IS “PRODUCT OWNERS”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 lang="en-GB"/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8103" y="0"/>
            <a:ext cx="955450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 lang="en-GB"/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" y="0"/>
            <a:ext cx="9144000" cy="688489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146475" y="2703250"/>
            <a:ext cx="7763400" cy="1868700"/>
          </a:xfrm>
          <a:prstGeom prst="rect">
            <a:avLst/>
          </a:prstGeom>
          <a:solidFill>
            <a:srgbClr val="000D2F">
              <a:alpha val="6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267650" y="2828727"/>
            <a:ext cx="79929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4800" b="1">
                <a:solidFill>
                  <a:srgbClr val="EFEFEF"/>
                </a:solidFill>
              </a:rPr>
              <a:t>MIDDLE AGED MEN 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4800" b="1">
                <a:solidFill>
                  <a:srgbClr val="EFEFEF"/>
                </a:solidFill>
              </a:rPr>
              <a:t>&amp; OLD CARS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8740965" y="188640"/>
            <a:ext cx="178500" cy="21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3650" y="-76212"/>
            <a:ext cx="9627651" cy="692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146475" y="2169850"/>
            <a:ext cx="7763400" cy="2416800"/>
          </a:xfrm>
          <a:prstGeom prst="rect">
            <a:avLst/>
          </a:prstGeom>
          <a:solidFill>
            <a:srgbClr val="000D2F">
              <a:alpha val="6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267650" y="2295327"/>
            <a:ext cx="79929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4800" b="1">
                <a:solidFill>
                  <a:srgbClr val="EFEFEF"/>
                </a:solidFill>
              </a:rPr>
              <a:t>CAR DEALERS NOT GETTING ENOUGH ENQUIRIES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333825" y="757975"/>
            <a:ext cx="7689000" cy="1868700"/>
          </a:xfrm>
          <a:prstGeom prst="rect">
            <a:avLst/>
          </a:prstGeom>
          <a:solidFill>
            <a:srgbClr val="000D2F">
              <a:alpha val="6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5000" y="883452"/>
            <a:ext cx="7992900" cy="658800"/>
          </a:xfrm>
          <a:prstGeom prst="rect">
            <a:avLst/>
          </a:prstGeom>
          <a:noFill/>
          <a:ln>
            <a:noFill/>
          </a:ln>
        </p:spPr>
        <p:txBody>
          <a:bodyPr lIns="0" tIns="5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4800" b="1">
                <a:solidFill>
                  <a:srgbClr val="EFEFEF"/>
                </a:solidFill>
              </a:rPr>
              <a:t>DIFFICULT TO 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rme"/>
              <a:buNone/>
            </a:pPr>
            <a:r>
              <a:rPr lang="en-GB" sz="4800" b="1">
                <a:solidFill>
                  <a:srgbClr val="EFEFEF"/>
                </a:solidFill>
              </a:rPr>
              <a:t>EXPLORE &amp; ENQUIRE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uer Presentation Template 2010">
  <a:themeElements>
    <a:clrScheme name="Bauer Media Group">
      <a:dk1>
        <a:srgbClr val="000000"/>
      </a:dk1>
      <a:lt1>
        <a:srgbClr val="FFFFFF"/>
      </a:lt1>
      <a:dk2>
        <a:srgbClr val="00A3E2"/>
      </a:dk2>
      <a:lt2>
        <a:srgbClr val="002887"/>
      </a:lt2>
      <a:accent1>
        <a:srgbClr val="6AB023"/>
      </a:accent1>
      <a:accent2>
        <a:srgbClr val="6A3A83"/>
      </a:accent2>
      <a:accent3>
        <a:srgbClr val="F08A00"/>
      </a:accent3>
      <a:accent4>
        <a:srgbClr val="007FBA"/>
      </a:accent4>
      <a:accent5>
        <a:srgbClr val="FCC400"/>
      </a:accent5>
      <a:accent6>
        <a:srgbClr val="E30059"/>
      </a:accent6>
      <a:hlink>
        <a:srgbClr val="F08A00"/>
      </a:hlink>
      <a:folHlink>
        <a:srgbClr val="E300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uer Presentation Template 2010">
  <a:themeElements>
    <a:clrScheme name="Bauer Media Group">
      <a:dk1>
        <a:srgbClr val="000000"/>
      </a:dk1>
      <a:lt1>
        <a:srgbClr val="FFFFFF"/>
      </a:lt1>
      <a:dk2>
        <a:srgbClr val="00A3E2"/>
      </a:dk2>
      <a:lt2>
        <a:srgbClr val="002887"/>
      </a:lt2>
      <a:accent1>
        <a:srgbClr val="6AB023"/>
      </a:accent1>
      <a:accent2>
        <a:srgbClr val="6A3A83"/>
      </a:accent2>
      <a:accent3>
        <a:srgbClr val="F08A00"/>
      </a:accent3>
      <a:accent4>
        <a:srgbClr val="007FBA"/>
      </a:accent4>
      <a:accent5>
        <a:srgbClr val="FCC400"/>
      </a:accent5>
      <a:accent6>
        <a:srgbClr val="E30059"/>
      </a:accent6>
      <a:hlink>
        <a:srgbClr val="F08A00"/>
      </a:hlink>
      <a:folHlink>
        <a:srgbClr val="E300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Macintosh PowerPoint</Application>
  <PresentationFormat>On-screen Show (4:3)</PresentationFormat>
  <Paragraphs>82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Bauer Presentation Template 2010</vt:lpstr>
      <vt:lpstr>Bauer Presentation Template 2010</vt:lpstr>
      <vt:lpstr>GO LEAN AND DELIGHT YOUR USERS</vt:lpstr>
      <vt:lpstr>DAVE MARTIN Digital Director, Classifieds, Bauer Xcel (UK)  Blog: www.productwarrior.com  Background - product leadership, consultancy, tech start up.  </vt:lpstr>
      <vt:lpstr>SOFTWARE IS COMPLEX</vt:lpstr>
      <vt:lpstr>PowerPoint Presentation</vt:lpstr>
      <vt:lpstr>AGILE WEAKNESS  IS “PRODUCT OWNERS”</vt:lpstr>
      <vt:lpstr>PowerPoint Presentation</vt:lpstr>
      <vt:lpstr>MIDDLE AGED MEN  &amp; OLD CARS</vt:lpstr>
      <vt:lpstr>CAR DEALERS NOT GETTING ENOUGH ENQUIRIES</vt:lpstr>
      <vt:lpstr>DIFFICULT TO  EXPLORE &amp; ENQUIRE</vt:lpstr>
      <vt:lpstr>NEEDED BETTER CONVERSION</vt:lpstr>
      <vt:lpstr>BUYERS DO NOT ENQUIRE ON IMPULSE</vt:lpstr>
      <vt:lpstr>NEEDED BETTER CONVERSION</vt:lpstr>
      <vt:lpstr>PowerPoint Presentation</vt:lpstr>
      <vt:lpstr>TEST CARDS AND LEARNING CARDS</vt:lpstr>
      <vt:lpstr>6 WEEKS 16 EXPERIMENTS  LOTS OF LEARNINGS ENQUIRY CONVERSION IMPROVED  </vt:lpstr>
      <vt:lpstr>EXAMPLE EXPERIMENT</vt:lpstr>
      <vt:lpstr>EXAMPLE EXPERIMENT</vt:lpstr>
      <vt:lpstr>SOME OTHER EXPERIMENTS...</vt:lpstr>
      <vt:lpstr>78% CONVERSION INCREASE</vt:lpstr>
      <vt:lpstr>INFORMING A REDESIGN</vt:lpstr>
      <vt:lpstr>SOME OTHER EXPERIMENTS...</vt:lpstr>
      <vt:lpstr>LEAN REDESIGN YoY PERFORMANCE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LEAN AND DELIGHT YOUR USERS</dc:title>
  <cp:lastModifiedBy>audre verseckaite</cp:lastModifiedBy>
  <cp:revision>2</cp:revision>
  <dcterms:modified xsi:type="dcterms:W3CDTF">2016-10-26T19:35:06Z</dcterms:modified>
</cp:coreProperties>
</file>