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1" r:id="rId3"/>
    <p:sldId id="260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8" d="100"/>
          <a:sy n="38" d="100"/>
        </p:scale>
        <p:origin x="-8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FFC7-B8FE-C847-A9BB-BF214F09F1B5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6B41F-2196-2F47-A89F-02967C41A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871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FFC7-B8FE-C847-A9BB-BF214F09F1B5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6B41F-2196-2F47-A89F-02967C41A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0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FFC7-B8FE-C847-A9BB-BF214F09F1B5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6B41F-2196-2F47-A89F-02967C41A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7848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FFC7-B8FE-C847-A9BB-BF214F09F1B5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6B41F-2196-2F47-A89F-02967C41A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9595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FFC7-B8FE-C847-A9BB-BF214F09F1B5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6B41F-2196-2F47-A89F-02967C41A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1359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FFC7-B8FE-C847-A9BB-BF214F09F1B5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6B41F-2196-2F47-A89F-02967C41A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7844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FFC7-B8FE-C847-A9BB-BF214F09F1B5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6B41F-2196-2F47-A89F-02967C41A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272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FFC7-B8FE-C847-A9BB-BF214F09F1B5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6B41F-2196-2F47-A89F-02967C41A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5463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FFC7-B8FE-C847-A9BB-BF214F09F1B5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6B41F-2196-2F47-A89F-02967C41A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1169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FFC7-B8FE-C847-A9BB-BF214F09F1B5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6B41F-2196-2F47-A89F-02967C41A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6011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FFC7-B8FE-C847-A9BB-BF214F09F1B5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6B41F-2196-2F47-A89F-02967C41A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3193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FFFC7-B8FE-C847-A9BB-BF214F09F1B5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6B41F-2196-2F47-A89F-02967C41A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850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65478" y="3408976"/>
            <a:ext cx="4936374" cy="3242945"/>
            <a:chOff x="825037" y="658556"/>
            <a:chExt cx="7493926" cy="4876452"/>
          </a:xfrm>
        </p:grpSpPr>
        <p:sp>
          <p:nvSpPr>
            <p:cNvPr id="8" name="Oval 7"/>
            <p:cNvSpPr/>
            <p:nvPr/>
          </p:nvSpPr>
          <p:spPr>
            <a:xfrm>
              <a:off x="2533903" y="1058394"/>
              <a:ext cx="4076194" cy="407677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100000"/>
                    <a:satMod val="120000"/>
                    <a:alpha val="0"/>
                  </a:schemeClr>
                </a:gs>
                <a:gs pos="69000">
                  <a:schemeClr val="accent1">
                    <a:tint val="80000"/>
                    <a:shade val="100000"/>
                    <a:satMod val="15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150000"/>
                    <a:alpha val="0"/>
                  </a:schemeClr>
                </a:gs>
              </a:gsLst>
              <a:path path="circle">
                <a:fillToRect l="100000" t="100000" r="100000" b="10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3360445" y="1889429"/>
              <a:ext cx="2487327" cy="241470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100000"/>
                    <a:satMod val="120000"/>
                    <a:alpha val="0"/>
                  </a:schemeClr>
                </a:gs>
                <a:gs pos="69000">
                  <a:schemeClr val="accent1">
                    <a:tint val="80000"/>
                    <a:shade val="100000"/>
                    <a:satMod val="15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150000"/>
                    <a:alpha val="0"/>
                  </a:schemeClr>
                </a:gs>
              </a:gsLst>
              <a:path path="circle">
                <a:fillToRect l="100000" t="100000" r="100000" b="10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3961095" y="2473027"/>
              <a:ext cx="1221811" cy="124751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100000"/>
                    <a:satMod val="120000"/>
                  </a:schemeClr>
                </a:gs>
                <a:gs pos="69000">
                  <a:schemeClr val="accent1">
                    <a:tint val="80000"/>
                    <a:shade val="100000"/>
                    <a:satMod val="150000"/>
                  </a:schemeClr>
                </a:gs>
                <a:gs pos="100000">
                  <a:schemeClr val="accent1">
                    <a:tint val="50000"/>
                    <a:shade val="100000"/>
                    <a:satMod val="150000"/>
                  </a:schemeClr>
                </a:gs>
              </a:gsLst>
              <a:path path="circle">
                <a:fillToRect l="100000" t="100000" r="100000" b="10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25037" y="658556"/>
              <a:ext cx="7493926" cy="487645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100000"/>
                    <a:satMod val="120000"/>
                    <a:alpha val="5000"/>
                  </a:schemeClr>
                </a:gs>
                <a:gs pos="69000">
                  <a:schemeClr val="accent1">
                    <a:tint val="80000"/>
                    <a:shade val="100000"/>
                    <a:satMod val="150000"/>
                    <a:alpha val="5000"/>
                  </a:schemeClr>
                </a:gs>
                <a:gs pos="100000">
                  <a:schemeClr val="accent1">
                    <a:tint val="50000"/>
                    <a:shade val="100000"/>
                    <a:satMod val="150000"/>
                    <a:alpha val="5000"/>
                  </a:schemeClr>
                </a:gs>
              </a:gsLst>
              <a:path path="circle">
                <a:fillToRect l="100000" t="100000" r="100000" b="10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2" descr="frassifieds-public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330" y="604517"/>
            <a:ext cx="4185596" cy="4107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61994" y="235185"/>
            <a:ext cx="5399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Public-facing, Category Browsing Page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02106" y="609880"/>
            <a:ext cx="2799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 in to access your own, </a:t>
            </a:r>
          </a:p>
          <a:p>
            <a:r>
              <a:rPr lang="en-US" dirty="0" smtClean="0"/>
              <a:t>local, private, social </a:t>
            </a:r>
          </a:p>
          <a:p>
            <a:r>
              <a:rPr lang="en-US" dirty="0" smtClean="0"/>
              <a:t>ad network: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61994" y="4948296"/>
            <a:ext cx="28880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Framily</a:t>
            </a:r>
            <a:r>
              <a:rPr lang="en-US" dirty="0" smtClean="0"/>
              <a:t> (your inner circle)</a:t>
            </a:r>
          </a:p>
          <a:p>
            <a:r>
              <a:rPr lang="en-US" dirty="0" smtClean="0"/>
              <a:t>Friends &amp; Acquaintances</a:t>
            </a:r>
          </a:p>
          <a:p>
            <a:r>
              <a:rPr lang="en-US" dirty="0" smtClean="0"/>
              <a:t>Friends of Friends</a:t>
            </a:r>
          </a:p>
          <a:p>
            <a:r>
              <a:rPr lang="en-US" dirty="0" smtClean="0"/>
              <a:t>Unknown Members</a:t>
            </a:r>
          </a:p>
          <a:p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3405481" y="5061185"/>
            <a:ext cx="2756371" cy="846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273778" y="5445260"/>
            <a:ext cx="255747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709333" y="5710296"/>
            <a:ext cx="2726261" cy="282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888074" y="5954889"/>
            <a:ext cx="1919111" cy="1505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Left Arrow 4"/>
          <p:cNvSpPr/>
          <p:nvPr/>
        </p:nvSpPr>
        <p:spPr>
          <a:xfrm>
            <a:off x="4807185" y="846667"/>
            <a:ext cx="429072" cy="17874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4665369" y="1533210"/>
            <a:ext cx="480483" cy="3082428"/>
          </a:xfrm>
          <a:prstGeom prst="rightBrace">
            <a:avLst>
              <a:gd name="adj1" fmla="val 8333"/>
              <a:gd name="adj2" fmla="val 3046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145853" y="2248912"/>
            <a:ext cx="2163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Display Ad Networks</a:t>
            </a:r>
          </a:p>
          <a:p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7576194" y="1025408"/>
            <a:ext cx="274786" cy="238356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376" y="5591896"/>
            <a:ext cx="1006471" cy="1007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47684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refoxScreenSnapz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3554" y="603250"/>
            <a:ext cx="5836893" cy="56515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89333" y="1500299"/>
            <a:ext cx="11288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Social</a:t>
            </a:r>
          </a:p>
          <a:p>
            <a:r>
              <a:rPr lang="en-US" dirty="0" smtClean="0"/>
              <a:t>Ad </a:t>
            </a:r>
          </a:p>
          <a:p>
            <a:r>
              <a:rPr lang="en-US" dirty="0" smtClean="0"/>
              <a:t>Display</a:t>
            </a:r>
          </a:p>
          <a:p>
            <a:r>
              <a:rPr lang="en-US" dirty="0" smtClean="0"/>
              <a:t>Filters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1704" y="4020726"/>
            <a:ext cx="12323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Personal Social </a:t>
            </a:r>
          </a:p>
          <a:p>
            <a:r>
              <a:rPr lang="en-US" sz="1400" dirty="0" smtClean="0"/>
              <a:t>Connections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Left Brace 4"/>
          <p:cNvSpPr/>
          <p:nvPr/>
        </p:nvSpPr>
        <p:spPr>
          <a:xfrm>
            <a:off x="1157111" y="3179704"/>
            <a:ext cx="496443" cy="249296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7356593" y="1947333"/>
            <a:ext cx="432740" cy="29163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7582370" y="2408296"/>
            <a:ext cx="272815" cy="384645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55185" y="4000029"/>
            <a:ext cx="1128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Display</a:t>
            </a:r>
          </a:p>
          <a:p>
            <a:r>
              <a:rPr lang="en-US" dirty="0" smtClean="0"/>
              <a:t>Ads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94852" y="178741"/>
            <a:ext cx="215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Personal Home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5009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foxScreenSnapz0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4309" y="617672"/>
            <a:ext cx="5345037" cy="5738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02916" y="235185"/>
            <a:ext cx="2138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 Item Details Page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57630" y="617672"/>
            <a:ext cx="12888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Invite friends and</a:t>
            </a:r>
          </a:p>
          <a:p>
            <a:r>
              <a:rPr lang="en-US" dirty="0"/>
              <a:t>e</a:t>
            </a:r>
            <a:r>
              <a:rPr lang="en-US" dirty="0" smtClean="0"/>
              <a:t>arn </a:t>
            </a:r>
            <a:r>
              <a:rPr lang="en-US" dirty="0" err="1" smtClean="0"/>
              <a:t>frad</a:t>
            </a:r>
            <a:r>
              <a:rPr lang="en-US" dirty="0" smtClean="0"/>
              <a:t> Points!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4103" y="5427471"/>
            <a:ext cx="1823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Communicate publicly or privately. 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712148" y="5785556"/>
            <a:ext cx="1354667" cy="1128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712148" y="5937956"/>
            <a:ext cx="1439333" cy="2144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FirefoxScreenSnapz0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5066" y="2267185"/>
            <a:ext cx="2600207" cy="1325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ight Arrow 13"/>
          <p:cNvSpPr/>
          <p:nvPr/>
        </p:nvSpPr>
        <p:spPr>
          <a:xfrm rot="1511850">
            <a:off x="5049864" y="2218379"/>
            <a:ext cx="758690" cy="24713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Left Arrow 14"/>
          <p:cNvSpPr/>
          <p:nvPr/>
        </p:nvSpPr>
        <p:spPr>
          <a:xfrm>
            <a:off x="6472299" y="767237"/>
            <a:ext cx="1119482" cy="22855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1278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pik Business p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889" y="479778"/>
            <a:ext cx="4206267" cy="5409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Town and Country Business p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1371" y="479778"/>
            <a:ext cx="4135119" cy="5317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utoConX-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2519" y="4560480"/>
            <a:ext cx="2088443" cy="20884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56074" y="103481"/>
            <a:ext cx="7431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Business Directory Page with inventory powered automatically by </a:t>
            </a:r>
            <a:r>
              <a:rPr lang="en-US" dirty="0" err="1" smtClean="0"/>
              <a:t>AutoConX</a:t>
            </a:r>
            <a:r>
              <a:rPr lang="en-US" dirty="0" smtClean="0"/>
              <a:t>®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8741" y="5889037"/>
            <a:ext cx="2596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Name, address, hours, location, VIP connections</a:t>
            </a:r>
          </a:p>
          <a:p>
            <a:endParaRPr lang="en-US" dirty="0"/>
          </a:p>
        </p:txBody>
      </p:sp>
      <p:sp>
        <p:nvSpPr>
          <p:cNvPr id="7" name="Up Arrow 6"/>
          <p:cNvSpPr/>
          <p:nvPr/>
        </p:nvSpPr>
        <p:spPr>
          <a:xfrm>
            <a:off x="451556" y="4703704"/>
            <a:ext cx="310444" cy="1185333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54639" y="6048758"/>
            <a:ext cx="2596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Self-serve </a:t>
            </a:r>
            <a:r>
              <a:rPr lang="en-US" dirty="0"/>
              <a:t>b</a:t>
            </a:r>
            <a:r>
              <a:rPr lang="en-US" dirty="0" smtClean="0"/>
              <a:t>usiness display ads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Bent-Up Arrow 8"/>
          <p:cNvSpPr/>
          <p:nvPr/>
        </p:nvSpPr>
        <p:spPr>
          <a:xfrm>
            <a:off x="8052741" y="5889037"/>
            <a:ext cx="526815" cy="677333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7613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2936</TotalTime>
  <Words>89</Words>
  <Application>Microsoft Office PowerPoint</Application>
  <PresentationFormat>On-screen Show (4:3)</PresentationFormat>
  <Paragraphs>25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Hage</dc:creator>
  <cp:lastModifiedBy>ICMA</cp:lastModifiedBy>
  <cp:revision>16</cp:revision>
  <cp:lastPrinted>2012-02-08T14:44:15Z</cp:lastPrinted>
  <dcterms:created xsi:type="dcterms:W3CDTF">2012-02-04T15:57:21Z</dcterms:created>
  <dcterms:modified xsi:type="dcterms:W3CDTF">2012-04-20T10:16:55Z</dcterms:modified>
</cp:coreProperties>
</file>