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9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9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7081-F469-1D4A-A235-85DDF8440339}" type="datetimeFigureOut">
              <a:rPr lang="en-US" smtClean="0"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5525-0CD1-4846-A568-EDBFBBDC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800" y="281970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Data-driven marketing science for classifieds advertisers.</a:t>
            </a:r>
            <a:endParaRPr lang="en-US" sz="36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32" y="5321300"/>
            <a:ext cx="529166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0532" y="6373624"/>
            <a:ext cx="406366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http://</a:t>
            </a:r>
            <a:r>
              <a:rPr lang="en-US" sz="23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dominioninsights.com</a:t>
            </a:r>
            <a:endParaRPr lang="en-US" sz="23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1377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16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1176" y="56634"/>
            <a:ext cx="6158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Classifieds and… </a:t>
            </a:r>
            <a:r>
              <a:rPr lang="en-US" sz="44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Data</a:t>
            </a:r>
            <a:r>
              <a:rPr lang="en-US" sz="4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?</a:t>
            </a:r>
            <a:endParaRPr lang="en-US" sz="4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Screen Shot 2012-03-30 at 9.12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0" y="977900"/>
            <a:ext cx="7582333" cy="413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5298470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Data-Driven </a:t>
            </a:r>
          </a:p>
          <a:p>
            <a:pPr algn="ctr"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Competitive Benchmarks</a:t>
            </a:r>
            <a:endParaRPr lang="en-US" sz="36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Screen Shot 2012-03-30 at 9.28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76" y="1981200"/>
            <a:ext cx="7390607" cy="2424550"/>
          </a:xfrm>
          <a:prstGeom prst="rect">
            <a:avLst/>
          </a:prstGeom>
        </p:spPr>
      </p:pic>
      <p:pic>
        <p:nvPicPr>
          <p:cNvPr id="8" name="Picture 7" descr="Screen Shot 2012-03-30 at 9.15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46" y="4203700"/>
            <a:ext cx="7284937" cy="995326"/>
          </a:xfrm>
          <a:prstGeom prst="rect">
            <a:avLst/>
          </a:prstGeom>
          <a:ln w="3175" cmpd="sng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613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16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1176" y="56634"/>
            <a:ext cx="3097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Now What?</a:t>
            </a:r>
            <a:endParaRPr lang="en-US" sz="4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Screen Shot 2012-03-30 at 9.0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36" y="1028699"/>
            <a:ext cx="7613364" cy="3267455"/>
          </a:xfrm>
          <a:prstGeom prst="rect">
            <a:avLst/>
          </a:prstGeom>
        </p:spPr>
      </p:pic>
      <p:pic>
        <p:nvPicPr>
          <p:cNvPr id="7" name="Picture 6" descr="Screen Shot 2012-03-30 at 9.08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3327400"/>
            <a:ext cx="7124700" cy="1689100"/>
          </a:xfrm>
          <a:prstGeom prst="rect">
            <a:avLst/>
          </a:prstGeom>
          <a:ln w="38100" cmpd="sng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5298470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Specific, Market-Derived </a:t>
            </a:r>
          </a:p>
          <a:p>
            <a:pPr algn="ctr"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Action Items</a:t>
            </a:r>
            <a:endParaRPr lang="en-US" sz="36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337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16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1176" y="56634"/>
            <a:ext cx="3483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 Insights</a:t>
            </a:r>
            <a:endParaRPr lang="en-US" sz="4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Screen Shot 2012-03-30 at 10.24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88" y="939800"/>
            <a:ext cx="7616511" cy="3482927"/>
          </a:xfrm>
          <a:prstGeom prst="rect">
            <a:avLst/>
          </a:prstGeom>
        </p:spPr>
      </p:pic>
      <p:pic>
        <p:nvPicPr>
          <p:cNvPr id="7" name="Picture 6" descr="Screen Shot 2012-03-30 at 10.26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5" y="2298700"/>
            <a:ext cx="3882315" cy="2946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5298470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Real-Time Market Intelligence</a:t>
            </a:r>
          </a:p>
          <a:p>
            <a:pPr algn="ctr">
              <a:buClr>
                <a:schemeClr val="bg1"/>
              </a:buClr>
              <a:defRPr/>
            </a:pPr>
            <a:r>
              <a:rPr lang="en-US" sz="3600" dirty="0" smtClean="0">
                <a:solidFill>
                  <a:srgbClr val="FFFFFF"/>
                </a:solidFill>
                <a:latin typeface="Trebuchet MS"/>
                <a:cs typeface="Trebuchet MS"/>
              </a:rPr>
              <a:t>Pricing – Supply - Demand</a:t>
            </a:r>
            <a:endParaRPr lang="en-US" sz="36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661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32" y="5321300"/>
            <a:ext cx="529166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0532" y="6373624"/>
            <a:ext cx="406366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http://</a:t>
            </a:r>
            <a:r>
              <a:rPr lang="en-US" sz="23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dominioninsights.com</a:t>
            </a:r>
            <a:endParaRPr lang="en-US" sz="23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0" y="557143"/>
            <a:ext cx="6400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Thank </a:t>
            </a:r>
            <a:r>
              <a:rPr lang="en-US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you for considering us </a:t>
            </a:r>
            <a:r>
              <a:rPr lang="en-US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for the 2012 ICMA Innovation Award!</a:t>
            </a:r>
            <a:endParaRPr lang="en-US" sz="32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947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63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Dominion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Owens</dc:creator>
  <cp:lastModifiedBy>Scott Owens</cp:lastModifiedBy>
  <cp:revision>28</cp:revision>
  <dcterms:created xsi:type="dcterms:W3CDTF">2012-01-22T03:12:53Z</dcterms:created>
  <dcterms:modified xsi:type="dcterms:W3CDTF">2012-03-30T14:34:19Z</dcterms:modified>
</cp:coreProperties>
</file>