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2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95"/>
    <a:srgbClr val="F4732A"/>
    <a:srgbClr val="FFF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60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enyi\Desktop\verseny\J&#243;fog&#225;s%20statisztika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Renyi\Desktop\verseny\J&#243;fog&#225;s%20statisztika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ownloads\J&#243;fog&#225;s%20statisztika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pPr>
            <a:r>
              <a:rPr lang="en-US" sz="1400" noProof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</a:t>
            </a:r>
            <a:r>
              <a:rPr lang="en-US" sz="1400" baseline="0" noProof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Detail</a:t>
            </a:r>
            <a:r>
              <a:rPr lang="en-US" sz="1400" noProof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Views Improvement (weekly moving average)</a:t>
            </a:r>
            <a:endParaRPr lang="en-US" sz="1400" noProof="0" dirty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'page views per type'!$G$1</c:f>
              <c:strCache>
                <c:ptCount val="1"/>
                <c:pt idx="0">
                  <c:v>item page views improvement (weekly moving average)</c:v>
                </c:pt>
              </c:strCache>
            </c:strRef>
          </c:tx>
          <c:marker>
            <c:symbol val="none"/>
          </c:marker>
          <c:cat>
            <c:numRef>
              <c:f>'page views per type'!$A$2:$A$123</c:f>
              <c:numCache>
                <c:formatCode>m/d/yyyy;@</c:formatCode>
                <c:ptCount val="122"/>
                <c:pt idx="0">
                  <c:v>40787</c:v>
                </c:pt>
                <c:pt idx="1">
                  <c:v>40788</c:v>
                </c:pt>
                <c:pt idx="2">
                  <c:v>40789</c:v>
                </c:pt>
                <c:pt idx="3">
                  <c:v>40790</c:v>
                </c:pt>
                <c:pt idx="4">
                  <c:v>40791</c:v>
                </c:pt>
                <c:pt idx="5">
                  <c:v>40792</c:v>
                </c:pt>
                <c:pt idx="6">
                  <c:v>40793</c:v>
                </c:pt>
                <c:pt idx="7">
                  <c:v>40794</c:v>
                </c:pt>
                <c:pt idx="8">
                  <c:v>40795</c:v>
                </c:pt>
                <c:pt idx="9">
                  <c:v>40796</c:v>
                </c:pt>
                <c:pt idx="10">
                  <c:v>40797</c:v>
                </c:pt>
                <c:pt idx="11">
                  <c:v>40798</c:v>
                </c:pt>
                <c:pt idx="12">
                  <c:v>40799</c:v>
                </c:pt>
                <c:pt idx="13">
                  <c:v>40800</c:v>
                </c:pt>
                <c:pt idx="14">
                  <c:v>40801</c:v>
                </c:pt>
                <c:pt idx="15">
                  <c:v>40802</c:v>
                </c:pt>
                <c:pt idx="16">
                  <c:v>40803</c:v>
                </c:pt>
                <c:pt idx="17">
                  <c:v>40804</c:v>
                </c:pt>
                <c:pt idx="18">
                  <c:v>40805</c:v>
                </c:pt>
                <c:pt idx="19">
                  <c:v>40806</c:v>
                </c:pt>
                <c:pt idx="20">
                  <c:v>40807</c:v>
                </c:pt>
                <c:pt idx="21">
                  <c:v>40808</c:v>
                </c:pt>
                <c:pt idx="22">
                  <c:v>40809</c:v>
                </c:pt>
                <c:pt idx="23">
                  <c:v>40810</c:v>
                </c:pt>
                <c:pt idx="24">
                  <c:v>40811</c:v>
                </c:pt>
                <c:pt idx="25">
                  <c:v>40812</c:v>
                </c:pt>
                <c:pt idx="26">
                  <c:v>40813</c:v>
                </c:pt>
                <c:pt idx="27">
                  <c:v>40814</c:v>
                </c:pt>
                <c:pt idx="28">
                  <c:v>40815</c:v>
                </c:pt>
                <c:pt idx="29">
                  <c:v>40816</c:v>
                </c:pt>
                <c:pt idx="30">
                  <c:v>40817</c:v>
                </c:pt>
                <c:pt idx="31">
                  <c:v>40818</c:v>
                </c:pt>
                <c:pt idx="32">
                  <c:v>40819</c:v>
                </c:pt>
                <c:pt idx="33">
                  <c:v>40820</c:v>
                </c:pt>
                <c:pt idx="34">
                  <c:v>40821</c:v>
                </c:pt>
                <c:pt idx="35">
                  <c:v>40822</c:v>
                </c:pt>
                <c:pt idx="36">
                  <c:v>40823</c:v>
                </c:pt>
                <c:pt idx="37">
                  <c:v>40824</c:v>
                </c:pt>
                <c:pt idx="38">
                  <c:v>40825</c:v>
                </c:pt>
                <c:pt idx="39">
                  <c:v>40826</c:v>
                </c:pt>
                <c:pt idx="40">
                  <c:v>40827</c:v>
                </c:pt>
                <c:pt idx="41">
                  <c:v>40828</c:v>
                </c:pt>
                <c:pt idx="42">
                  <c:v>40829</c:v>
                </c:pt>
                <c:pt idx="43">
                  <c:v>40830</c:v>
                </c:pt>
                <c:pt idx="44">
                  <c:v>40831</c:v>
                </c:pt>
                <c:pt idx="45">
                  <c:v>40832</c:v>
                </c:pt>
                <c:pt idx="46">
                  <c:v>40833</c:v>
                </c:pt>
                <c:pt idx="47">
                  <c:v>40834</c:v>
                </c:pt>
                <c:pt idx="48">
                  <c:v>40835</c:v>
                </c:pt>
                <c:pt idx="49">
                  <c:v>40836</c:v>
                </c:pt>
                <c:pt idx="50">
                  <c:v>40837</c:v>
                </c:pt>
                <c:pt idx="51">
                  <c:v>40838</c:v>
                </c:pt>
                <c:pt idx="52">
                  <c:v>40839</c:v>
                </c:pt>
                <c:pt idx="53">
                  <c:v>40840</c:v>
                </c:pt>
                <c:pt idx="54">
                  <c:v>40841</c:v>
                </c:pt>
                <c:pt idx="55">
                  <c:v>40842</c:v>
                </c:pt>
                <c:pt idx="56">
                  <c:v>40843</c:v>
                </c:pt>
                <c:pt idx="57">
                  <c:v>40844</c:v>
                </c:pt>
                <c:pt idx="58">
                  <c:v>40845</c:v>
                </c:pt>
                <c:pt idx="59">
                  <c:v>40846</c:v>
                </c:pt>
                <c:pt idx="60">
                  <c:v>40847</c:v>
                </c:pt>
                <c:pt idx="61">
                  <c:v>40848</c:v>
                </c:pt>
                <c:pt idx="62">
                  <c:v>40849</c:v>
                </c:pt>
                <c:pt idx="63">
                  <c:v>40850</c:v>
                </c:pt>
                <c:pt idx="64">
                  <c:v>40851</c:v>
                </c:pt>
                <c:pt idx="65">
                  <c:v>40852</c:v>
                </c:pt>
                <c:pt idx="66">
                  <c:v>40853</c:v>
                </c:pt>
                <c:pt idx="67">
                  <c:v>40854</c:v>
                </c:pt>
                <c:pt idx="68">
                  <c:v>40855</c:v>
                </c:pt>
                <c:pt idx="69">
                  <c:v>40856</c:v>
                </c:pt>
                <c:pt idx="70">
                  <c:v>40857</c:v>
                </c:pt>
                <c:pt idx="71">
                  <c:v>40858</c:v>
                </c:pt>
                <c:pt idx="72">
                  <c:v>40859</c:v>
                </c:pt>
                <c:pt idx="73">
                  <c:v>40860</c:v>
                </c:pt>
                <c:pt idx="74">
                  <c:v>40861</c:v>
                </c:pt>
                <c:pt idx="75">
                  <c:v>40862</c:v>
                </c:pt>
                <c:pt idx="76">
                  <c:v>40863</c:v>
                </c:pt>
                <c:pt idx="77">
                  <c:v>40864</c:v>
                </c:pt>
                <c:pt idx="78">
                  <c:v>40865</c:v>
                </c:pt>
                <c:pt idx="79">
                  <c:v>40866</c:v>
                </c:pt>
                <c:pt idx="80">
                  <c:v>40867</c:v>
                </c:pt>
                <c:pt idx="81">
                  <c:v>40868</c:v>
                </c:pt>
                <c:pt idx="82">
                  <c:v>40869</c:v>
                </c:pt>
                <c:pt idx="83">
                  <c:v>40870</c:v>
                </c:pt>
                <c:pt idx="84">
                  <c:v>40871</c:v>
                </c:pt>
                <c:pt idx="85">
                  <c:v>40872</c:v>
                </c:pt>
                <c:pt idx="86">
                  <c:v>40873</c:v>
                </c:pt>
                <c:pt idx="87">
                  <c:v>40874</c:v>
                </c:pt>
                <c:pt idx="88">
                  <c:v>40875</c:v>
                </c:pt>
                <c:pt idx="89">
                  <c:v>40876</c:v>
                </c:pt>
                <c:pt idx="90">
                  <c:v>40877</c:v>
                </c:pt>
                <c:pt idx="91">
                  <c:v>40878</c:v>
                </c:pt>
                <c:pt idx="92">
                  <c:v>40879</c:v>
                </c:pt>
                <c:pt idx="93">
                  <c:v>40880</c:v>
                </c:pt>
                <c:pt idx="94">
                  <c:v>40881</c:v>
                </c:pt>
                <c:pt idx="95">
                  <c:v>40882</c:v>
                </c:pt>
                <c:pt idx="96">
                  <c:v>40883</c:v>
                </c:pt>
                <c:pt idx="97">
                  <c:v>40884</c:v>
                </c:pt>
                <c:pt idx="98">
                  <c:v>40885</c:v>
                </c:pt>
                <c:pt idx="99">
                  <c:v>40886</c:v>
                </c:pt>
                <c:pt idx="100">
                  <c:v>40887</c:v>
                </c:pt>
                <c:pt idx="101">
                  <c:v>40888</c:v>
                </c:pt>
                <c:pt idx="102">
                  <c:v>40889</c:v>
                </c:pt>
                <c:pt idx="103">
                  <c:v>40890</c:v>
                </c:pt>
                <c:pt idx="104">
                  <c:v>40891</c:v>
                </c:pt>
                <c:pt idx="105">
                  <c:v>40892</c:v>
                </c:pt>
                <c:pt idx="106">
                  <c:v>40893</c:v>
                </c:pt>
                <c:pt idx="107">
                  <c:v>40894</c:v>
                </c:pt>
                <c:pt idx="108">
                  <c:v>40895</c:v>
                </c:pt>
                <c:pt idx="109">
                  <c:v>40896</c:v>
                </c:pt>
                <c:pt idx="110">
                  <c:v>40897</c:v>
                </c:pt>
                <c:pt idx="111">
                  <c:v>40898</c:v>
                </c:pt>
                <c:pt idx="112">
                  <c:v>40899</c:v>
                </c:pt>
                <c:pt idx="113">
                  <c:v>40900</c:v>
                </c:pt>
                <c:pt idx="114">
                  <c:v>40901</c:v>
                </c:pt>
                <c:pt idx="115">
                  <c:v>40902</c:v>
                </c:pt>
                <c:pt idx="116">
                  <c:v>40903</c:v>
                </c:pt>
                <c:pt idx="117">
                  <c:v>40904</c:v>
                </c:pt>
                <c:pt idx="118">
                  <c:v>40905</c:v>
                </c:pt>
                <c:pt idx="119">
                  <c:v>40906</c:v>
                </c:pt>
                <c:pt idx="120">
                  <c:v>40907</c:v>
                </c:pt>
                <c:pt idx="121">
                  <c:v>40908</c:v>
                </c:pt>
              </c:numCache>
            </c:numRef>
          </c:cat>
          <c:val>
            <c:numRef>
              <c:f>'page views per type'!$G$2:$G$123</c:f>
              <c:numCache>
                <c:formatCode>0.00%</c:formatCode>
                <c:ptCount val="122"/>
                <c:pt idx="0">
                  <c:v>8.0100687995701483E-3</c:v>
                </c:pt>
                <c:pt idx="1">
                  <c:v>1.0983565594410412E-2</c:v>
                </c:pt>
                <c:pt idx="2">
                  <c:v>1.295268757282007E-2</c:v>
                </c:pt>
                <c:pt idx="3">
                  <c:v>1.6153000986982999E-2</c:v>
                </c:pt>
                <c:pt idx="4">
                  <c:v>1.7248004735181243E-2</c:v>
                </c:pt>
                <c:pt idx="5">
                  <c:v>1.1957594891565903E-2</c:v>
                </c:pt>
                <c:pt idx="6">
                  <c:v>1.9497544766349038E-2</c:v>
                </c:pt>
                <c:pt idx="7">
                  <c:v>1.6402605913418911E-2</c:v>
                </c:pt>
                <c:pt idx="8">
                  <c:v>1.7248004735181243E-2</c:v>
                </c:pt>
                <c:pt idx="9">
                  <c:v>1.1957594891565903E-2</c:v>
                </c:pt>
                <c:pt idx="10">
                  <c:v>8.0100687995701483E-3</c:v>
                </c:pt>
                <c:pt idx="11">
                  <c:v>1.0983565594410412E-2</c:v>
                </c:pt>
                <c:pt idx="12">
                  <c:v>1.295268757282007E-2</c:v>
                </c:pt>
                <c:pt idx="13">
                  <c:v>1.6153000986982999E-2</c:v>
                </c:pt>
                <c:pt idx="14">
                  <c:v>2.0910047299817863E-2</c:v>
                </c:pt>
                <c:pt idx="15">
                  <c:v>2.1646884636173164E-2</c:v>
                </c:pt>
                <c:pt idx="16">
                  <c:v>2.5438975838584978E-2</c:v>
                </c:pt>
                <c:pt idx="17">
                  <c:v>2.7971605418299898E-2</c:v>
                </c:pt>
                <c:pt idx="18">
                  <c:v>3.2432657821227215E-2</c:v>
                </c:pt>
                <c:pt idx="19">
                  <c:v>2.7496896543811492E-2</c:v>
                </c:pt>
                <c:pt idx="20">
                  <c:v>2.7819973231419218E-2</c:v>
                </c:pt>
                <c:pt idx="21">
                  <c:v>2.4913562845046398E-2</c:v>
                </c:pt>
                <c:pt idx="22">
                  <c:v>2.8018384776854345E-2</c:v>
                </c:pt>
                <c:pt idx="23">
                  <c:v>2.5477127368807504E-2</c:v>
                </c:pt>
                <c:pt idx="24">
                  <c:v>2.5322886182543119E-2</c:v>
                </c:pt>
                <c:pt idx="25">
                  <c:v>2.204580596929449E-2</c:v>
                </c:pt>
                <c:pt idx="26">
                  <c:v>2.2684911210317151E-2</c:v>
                </c:pt>
                <c:pt idx="27">
                  <c:v>2.170990396081858E-2</c:v>
                </c:pt>
                <c:pt idx="28">
                  <c:v>2.1871843227516792E-2</c:v>
                </c:pt>
                <c:pt idx="29">
                  <c:v>1.8350197380741794E-2</c:v>
                </c:pt>
                <c:pt idx="30">
                  <c:v>1.648493857762728E-2</c:v>
                </c:pt>
                <c:pt idx="31">
                  <c:v>1.6775992719881044E-2</c:v>
                </c:pt>
                <c:pt idx="32">
                  <c:v>1.5959114889071101E-2</c:v>
                </c:pt>
                <c:pt idx="33">
                  <c:v>2.0682972810925241E-2</c:v>
                </c:pt>
                <c:pt idx="34">
                  <c:v>2.3956767459587171E-2</c:v>
                </c:pt>
                <c:pt idx="35">
                  <c:v>2.513687535730515E-2</c:v>
                </c:pt>
                <c:pt idx="36">
                  <c:v>3.1780976285305566E-2</c:v>
                </c:pt>
                <c:pt idx="37">
                  <c:v>3.7872582082875632E-2</c:v>
                </c:pt>
                <c:pt idx="38">
                  <c:v>4.2827019687313957E-2</c:v>
                </c:pt>
                <c:pt idx="39">
                  <c:v>4.6217692240296718E-2</c:v>
                </c:pt>
                <c:pt idx="40">
                  <c:v>5.1059760724935246E-2</c:v>
                </c:pt>
                <c:pt idx="41">
                  <c:v>5.6190685584683472E-2</c:v>
                </c:pt>
                <c:pt idx="42">
                  <c:v>6.5112033393391236E-2</c:v>
                </c:pt>
                <c:pt idx="43">
                  <c:v>7.1316687813661725E-2</c:v>
                </c:pt>
                <c:pt idx="44">
                  <c:v>7.9938817228692935E-2</c:v>
                </c:pt>
                <c:pt idx="45">
                  <c:v>8.5335826945337867E-2</c:v>
                </c:pt>
                <c:pt idx="46">
                  <c:v>9.1738016271143766E-2</c:v>
                </c:pt>
                <c:pt idx="47">
                  <c:v>9.9799540132594469E-2</c:v>
                </c:pt>
                <c:pt idx="48">
                  <c:v>0.10237588999706249</c:v>
                </c:pt>
                <c:pt idx="49">
                  <c:v>9.9649858017502507E-2</c:v>
                </c:pt>
                <c:pt idx="50">
                  <c:v>9.5320009261716923E-2</c:v>
                </c:pt>
                <c:pt idx="51">
                  <c:v>9.1422864123445566E-2</c:v>
                </c:pt>
                <c:pt idx="52">
                  <c:v>8.7361998118718753E-2</c:v>
                </c:pt>
                <c:pt idx="53">
                  <c:v>8.0558315084833271E-2</c:v>
                </c:pt>
                <c:pt idx="54">
                  <c:v>7.9174193241106972E-2</c:v>
                </c:pt>
                <c:pt idx="55">
                  <c:v>7.9185951647365138E-2</c:v>
                </c:pt>
                <c:pt idx="56">
                  <c:v>7.9829065649203668E-2</c:v>
                </c:pt>
                <c:pt idx="57">
                  <c:v>7.9985854608979945E-2</c:v>
                </c:pt>
                <c:pt idx="58">
                  <c:v>7.9818179126348393E-2</c:v>
                </c:pt>
                <c:pt idx="59">
                  <c:v>8.2439710967284335E-2</c:v>
                </c:pt>
                <c:pt idx="60">
                  <c:v>9.1335980614271811E-2</c:v>
                </c:pt>
                <c:pt idx="61">
                  <c:v>8.8975653602803309E-2</c:v>
                </c:pt>
                <c:pt idx="62">
                  <c:v>7.8991006125946853E-2</c:v>
                </c:pt>
                <c:pt idx="63">
                  <c:v>6.9009992504959178E-2</c:v>
                </c:pt>
                <c:pt idx="64">
                  <c:v>6.5593741514571091E-2</c:v>
                </c:pt>
                <c:pt idx="65">
                  <c:v>6.7895384743200213E-2</c:v>
                </c:pt>
                <c:pt idx="66">
                  <c:v>7.2140641831861432E-2</c:v>
                </c:pt>
                <c:pt idx="67">
                  <c:v>7.1273665617676674E-2</c:v>
                </c:pt>
                <c:pt idx="68">
                  <c:v>6.7048136618267945E-2</c:v>
                </c:pt>
                <c:pt idx="69">
                  <c:v>7.2579631850291537E-2</c:v>
                </c:pt>
                <c:pt idx="70">
                  <c:v>7.9710961159723898E-2</c:v>
                </c:pt>
                <c:pt idx="71">
                  <c:v>8.7949489126131319E-2</c:v>
                </c:pt>
                <c:pt idx="72">
                  <c:v>9.5760742049399591E-2</c:v>
                </c:pt>
                <c:pt idx="73">
                  <c:v>9.859786073002455E-2</c:v>
                </c:pt>
                <c:pt idx="74">
                  <c:v>0.10519408569035585</c:v>
                </c:pt>
                <c:pt idx="75">
                  <c:v>0.11292267722114666</c:v>
                </c:pt>
                <c:pt idx="76">
                  <c:v>0.12055750099205659</c:v>
                </c:pt>
                <c:pt idx="77">
                  <c:v>0.11869676933814526</c:v>
                </c:pt>
                <c:pt idx="78">
                  <c:v>0.11590342390225022</c:v>
                </c:pt>
                <c:pt idx="79">
                  <c:v>0.11265946846185154</c:v>
                </c:pt>
                <c:pt idx="80">
                  <c:v>0.10738604294716783</c:v>
                </c:pt>
                <c:pt idx="81">
                  <c:v>0.10258609315213089</c:v>
                </c:pt>
                <c:pt idx="82">
                  <c:v>0.10197174437243171</c:v>
                </c:pt>
                <c:pt idx="83">
                  <c:v>9.4819053285807114E-2</c:v>
                </c:pt>
                <c:pt idx="84">
                  <c:v>0.1031808230327817</c:v>
                </c:pt>
                <c:pt idx="85">
                  <c:v>0.10501689745823115</c:v>
                </c:pt>
                <c:pt idx="86">
                  <c:v>0.10284959294522183</c:v>
                </c:pt>
                <c:pt idx="87">
                  <c:v>0.10068932067333794</c:v>
                </c:pt>
                <c:pt idx="88">
                  <c:v>0.10136544590056855</c:v>
                </c:pt>
                <c:pt idx="89">
                  <c:v>0.10149005148346145</c:v>
                </c:pt>
                <c:pt idx="90">
                  <c:v>0.10639245449440093</c:v>
                </c:pt>
                <c:pt idx="91">
                  <c:v>0.10521555343550409</c:v>
                </c:pt>
                <c:pt idx="92">
                  <c:v>0.10516556117688557</c:v>
                </c:pt>
                <c:pt idx="93">
                  <c:v>0.10698984824699111</c:v>
                </c:pt>
                <c:pt idx="94">
                  <c:v>0.11537193349818822</c:v>
                </c:pt>
                <c:pt idx="95">
                  <c:v>0.1135954735050584</c:v>
                </c:pt>
                <c:pt idx="96">
                  <c:v>0.11628616243894702</c:v>
                </c:pt>
                <c:pt idx="97">
                  <c:v>0.11448822867722122</c:v>
                </c:pt>
                <c:pt idx="98">
                  <c:v>0.11635644799069328</c:v>
                </c:pt>
                <c:pt idx="99">
                  <c:v>0.11226799385563768</c:v>
                </c:pt>
                <c:pt idx="100">
                  <c:v>0.10945809051517925</c:v>
                </c:pt>
                <c:pt idx="101">
                  <c:v>0.10758261674930338</c:v>
                </c:pt>
                <c:pt idx="102">
                  <c:v>0.11084793358550857</c:v>
                </c:pt>
                <c:pt idx="103">
                  <c:v>0.10738927301641193</c:v>
                </c:pt>
                <c:pt idx="104">
                  <c:v>0.10782750368802413</c:v>
                </c:pt>
                <c:pt idx="105">
                  <c:v>0.10437163123409542</c:v>
                </c:pt>
                <c:pt idx="106">
                  <c:v>0.11266760100411709</c:v>
                </c:pt>
                <c:pt idx="107">
                  <c:v>0.11266658236175071</c:v>
                </c:pt>
                <c:pt idx="108">
                  <c:v>0.11597731171621614</c:v>
                </c:pt>
                <c:pt idx="109">
                  <c:v>0.118699156954614</c:v>
                </c:pt>
                <c:pt idx="110">
                  <c:v>0.1166757636084821</c:v>
                </c:pt>
                <c:pt idx="111">
                  <c:v>0.11832673372639255</c:v>
                </c:pt>
                <c:pt idx="112">
                  <c:v>0.12211803721210032</c:v>
                </c:pt>
                <c:pt idx="113">
                  <c:v>0.12105830116331219</c:v>
                </c:pt>
                <c:pt idx="114">
                  <c:v>0.12661791993822613</c:v>
                </c:pt>
                <c:pt idx="115">
                  <c:v>0.12581085729772593</c:v>
                </c:pt>
                <c:pt idx="116">
                  <c:v>0.12321500766205996</c:v>
                </c:pt>
                <c:pt idx="117">
                  <c:v>0.12493224338722836</c:v>
                </c:pt>
                <c:pt idx="118">
                  <c:v>0.1199639781909987</c:v>
                </c:pt>
                <c:pt idx="119">
                  <c:v>0.11953135877133815</c:v>
                </c:pt>
                <c:pt idx="120">
                  <c:v>0.11277758107777953</c:v>
                </c:pt>
                <c:pt idx="121">
                  <c:v>0.11545226337742946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902592"/>
        <c:axId val="35904128"/>
      </c:lineChart>
      <c:dateAx>
        <c:axId val="35902592"/>
        <c:scaling>
          <c:orientation val="minMax"/>
        </c:scaling>
        <c:delete val="0"/>
        <c:axPos val="b"/>
        <c:numFmt formatCode="m/d/yyyy;@" sourceLinked="0"/>
        <c:majorTickMark val="none"/>
        <c:minorTickMark val="none"/>
        <c:tickLblPos val="nextTo"/>
        <c:crossAx val="35904128"/>
        <c:crosses val="autoZero"/>
        <c:auto val="1"/>
        <c:lblOffset val="100"/>
        <c:baseTimeUnit val="days"/>
      </c:dateAx>
      <c:valAx>
        <c:axId val="35904128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spPr>
          <a:ln w="9525">
            <a:noFill/>
          </a:ln>
        </c:spPr>
        <c:crossAx val="359025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pPr>
            <a:r>
              <a:rPr lang="en-US" sz="1400" noProof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Percentage of site visitors clicking on recommendations</a:t>
            </a:r>
            <a:endParaRPr lang="en-US" sz="1400" noProof="0" dirty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'number of clicks'!$E$1</c:f>
              <c:strCache>
                <c:ptCount val="1"/>
                <c:pt idx="0">
                  <c:v>percantage of clicking visitors</c:v>
                </c:pt>
              </c:strCache>
            </c:strRef>
          </c:tx>
          <c:marker>
            <c:symbol val="none"/>
          </c:marker>
          <c:cat>
            <c:numRef>
              <c:f>'number of clicks'!$A$2:$A$123</c:f>
              <c:numCache>
                <c:formatCode>m/d/yyyy;@</c:formatCode>
                <c:ptCount val="122"/>
                <c:pt idx="0">
                  <c:v>40787</c:v>
                </c:pt>
                <c:pt idx="1">
                  <c:v>40788</c:v>
                </c:pt>
                <c:pt idx="2">
                  <c:v>40789</c:v>
                </c:pt>
                <c:pt idx="3">
                  <c:v>40790</c:v>
                </c:pt>
                <c:pt idx="4">
                  <c:v>40791</c:v>
                </c:pt>
                <c:pt idx="5">
                  <c:v>40792</c:v>
                </c:pt>
                <c:pt idx="6">
                  <c:v>40793</c:v>
                </c:pt>
                <c:pt idx="7">
                  <c:v>40794</c:v>
                </c:pt>
                <c:pt idx="8">
                  <c:v>40795</c:v>
                </c:pt>
                <c:pt idx="9">
                  <c:v>40796</c:v>
                </c:pt>
                <c:pt idx="10">
                  <c:v>40797</c:v>
                </c:pt>
                <c:pt idx="11">
                  <c:v>40798</c:v>
                </c:pt>
                <c:pt idx="12">
                  <c:v>40799</c:v>
                </c:pt>
                <c:pt idx="13">
                  <c:v>40800</c:v>
                </c:pt>
                <c:pt idx="14">
                  <c:v>40801</c:v>
                </c:pt>
                <c:pt idx="15">
                  <c:v>40802</c:v>
                </c:pt>
                <c:pt idx="16">
                  <c:v>40803</c:v>
                </c:pt>
                <c:pt idx="17">
                  <c:v>40804</c:v>
                </c:pt>
                <c:pt idx="18">
                  <c:v>40805</c:v>
                </c:pt>
                <c:pt idx="19">
                  <c:v>40806</c:v>
                </c:pt>
                <c:pt idx="20">
                  <c:v>40807</c:v>
                </c:pt>
                <c:pt idx="21">
                  <c:v>40808</c:v>
                </c:pt>
                <c:pt idx="22">
                  <c:v>40809</c:v>
                </c:pt>
                <c:pt idx="23">
                  <c:v>40810</c:v>
                </c:pt>
                <c:pt idx="24">
                  <c:v>40811</c:v>
                </c:pt>
                <c:pt idx="25">
                  <c:v>40812</c:v>
                </c:pt>
                <c:pt idx="26">
                  <c:v>40813</c:v>
                </c:pt>
                <c:pt idx="27">
                  <c:v>40814</c:v>
                </c:pt>
                <c:pt idx="28">
                  <c:v>40815</c:v>
                </c:pt>
                <c:pt idx="29">
                  <c:v>40816</c:v>
                </c:pt>
                <c:pt idx="30">
                  <c:v>40817</c:v>
                </c:pt>
                <c:pt idx="31">
                  <c:v>40818</c:v>
                </c:pt>
                <c:pt idx="32">
                  <c:v>40819</c:v>
                </c:pt>
                <c:pt idx="33">
                  <c:v>40820</c:v>
                </c:pt>
                <c:pt idx="34">
                  <c:v>40821</c:v>
                </c:pt>
                <c:pt idx="35">
                  <c:v>40822</c:v>
                </c:pt>
                <c:pt idx="36">
                  <c:v>40823</c:v>
                </c:pt>
                <c:pt idx="37">
                  <c:v>40824</c:v>
                </c:pt>
                <c:pt idx="38">
                  <c:v>40825</c:v>
                </c:pt>
                <c:pt idx="39">
                  <c:v>40826</c:v>
                </c:pt>
                <c:pt idx="40">
                  <c:v>40827</c:v>
                </c:pt>
                <c:pt idx="41">
                  <c:v>40828</c:v>
                </c:pt>
                <c:pt idx="42">
                  <c:v>40829</c:v>
                </c:pt>
                <c:pt idx="43">
                  <c:v>40830</c:v>
                </c:pt>
                <c:pt idx="44">
                  <c:v>40831</c:v>
                </c:pt>
                <c:pt idx="45">
                  <c:v>40832</c:v>
                </c:pt>
                <c:pt idx="46">
                  <c:v>40833</c:v>
                </c:pt>
                <c:pt idx="47">
                  <c:v>40834</c:v>
                </c:pt>
                <c:pt idx="48">
                  <c:v>40835</c:v>
                </c:pt>
                <c:pt idx="49">
                  <c:v>40836</c:v>
                </c:pt>
                <c:pt idx="50">
                  <c:v>40837</c:v>
                </c:pt>
                <c:pt idx="51">
                  <c:v>40838</c:v>
                </c:pt>
                <c:pt idx="52">
                  <c:v>40839</c:v>
                </c:pt>
                <c:pt idx="53">
                  <c:v>40840</c:v>
                </c:pt>
                <c:pt idx="54">
                  <c:v>40841</c:v>
                </c:pt>
                <c:pt idx="55">
                  <c:v>40842</c:v>
                </c:pt>
                <c:pt idx="56">
                  <c:v>40843</c:v>
                </c:pt>
                <c:pt idx="57">
                  <c:v>40844</c:v>
                </c:pt>
                <c:pt idx="58">
                  <c:v>40845</c:v>
                </c:pt>
                <c:pt idx="59">
                  <c:v>40846</c:v>
                </c:pt>
                <c:pt idx="60">
                  <c:v>40847</c:v>
                </c:pt>
                <c:pt idx="61">
                  <c:v>40848</c:v>
                </c:pt>
                <c:pt idx="62">
                  <c:v>40849</c:v>
                </c:pt>
                <c:pt idx="63">
                  <c:v>40850</c:v>
                </c:pt>
                <c:pt idx="64">
                  <c:v>40851</c:v>
                </c:pt>
                <c:pt idx="65">
                  <c:v>40852</c:v>
                </c:pt>
                <c:pt idx="66">
                  <c:v>40853</c:v>
                </c:pt>
                <c:pt idx="67">
                  <c:v>40854</c:v>
                </c:pt>
                <c:pt idx="68">
                  <c:v>40855</c:v>
                </c:pt>
                <c:pt idx="69">
                  <c:v>40856</c:v>
                </c:pt>
                <c:pt idx="70">
                  <c:v>40857</c:v>
                </c:pt>
                <c:pt idx="71">
                  <c:v>40858</c:v>
                </c:pt>
                <c:pt idx="72">
                  <c:v>40859</c:v>
                </c:pt>
                <c:pt idx="73">
                  <c:v>40860</c:v>
                </c:pt>
                <c:pt idx="74">
                  <c:v>40861</c:v>
                </c:pt>
                <c:pt idx="75">
                  <c:v>40862</c:v>
                </c:pt>
                <c:pt idx="76">
                  <c:v>40863</c:v>
                </c:pt>
                <c:pt idx="77">
                  <c:v>40864</c:v>
                </c:pt>
                <c:pt idx="78">
                  <c:v>40865</c:v>
                </c:pt>
                <c:pt idx="79">
                  <c:v>40866</c:v>
                </c:pt>
                <c:pt idx="80">
                  <c:v>40867</c:v>
                </c:pt>
                <c:pt idx="81">
                  <c:v>40868</c:v>
                </c:pt>
                <c:pt idx="82">
                  <c:v>40869</c:v>
                </c:pt>
                <c:pt idx="83">
                  <c:v>40870</c:v>
                </c:pt>
                <c:pt idx="84">
                  <c:v>40871</c:v>
                </c:pt>
                <c:pt idx="85">
                  <c:v>40872</c:v>
                </c:pt>
                <c:pt idx="86">
                  <c:v>40873</c:v>
                </c:pt>
                <c:pt idx="87">
                  <c:v>40874</c:v>
                </c:pt>
                <c:pt idx="88">
                  <c:v>40875</c:v>
                </c:pt>
                <c:pt idx="89">
                  <c:v>40876</c:v>
                </c:pt>
                <c:pt idx="90">
                  <c:v>40877</c:v>
                </c:pt>
                <c:pt idx="91">
                  <c:v>40878</c:v>
                </c:pt>
                <c:pt idx="92">
                  <c:v>40879</c:v>
                </c:pt>
                <c:pt idx="93">
                  <c:v>40880</c:v>
                </c:pt>
                <c:pt idx="94">
                  <c:v>40881</c:v>
                </c:pt>
                <c:pt idx="95">
                  <c:v>40882</c:v>
                </c:pt>
                <c:pt idx="96">
                  <c:v>40883</c:v>
                </c:pt>
                <c:pt idx="97">
                  <c:v>40884</c:v>
                </c:pt>
                <c:pt idx="98">
                  <c:v>40885</c:v>
                </c:pt>
                <c:pt idx="99">
                  <c:v>40886</c:v>
                </c:pt>
                <c:pt idx="100">
                  <c:v>40887</c:v>
                </c:pt>
                <c:pt idx="101">
                  <c:v>40888</c:v>
                </c:pt>
                <c:pt idx="102">
                  <c:v>40889</c:v>
                </c:pt>
                <c:pt idx="103">
                  <c:v>40890</c:v>
                </c:pt>
                <c:pt idx="104">
                  <c:v>40891</c:v>
                </c:pt>
                <c:pt idx="105">
                  <c:v>40892</c:v>
                </c:pt>
                <c:pt idx="106">
                  <c:v>40893</c:v>
                </c:pt>
                <c:pt idx="107">
                  <c:v>40894</c:v>
                </c:pt>
                <c:pt idx="108">
                  <c:v>40895</c:v>
                </c:pt>
                <c:pt idx="109">
                  <c:v>40896</c:v>
                </c:pt>
                <c:pt idx="110">
                  <c:v>40897</c:v>
                </c:pt>
                <c:pt idx="111">
                  <c:v>40898</c:v>
                </c:pt>
                <c:pt idx="112">
                  <c:v>40899</c:v>
                </c:pt>
                <c:pt idx="113">
                  <c:v>40900</c:v>
                </c:pt>
                <c:pt idx="114">
                  <c:v>40901</c:v>
                </c:pt>
                <c:pt idx="115">
                  <c:v>40902</c:v>
                </c:pt>
                <c:pt idx="116">
                  <c:v>40903</c:v>
                </c:pt>
                <c:pt idx="117">
                  <c:v>40904</c:v>
                </c:pt>
                <c:pt idx="118">
                  <c:v>40905</c:v>
                </c:pt>
                <c:pt idx="119">
                  <c:v>40906</c:v>
                </c:pt>
                <c:pt idx="120">
                  <c:v>40907</c:v>
                </c:pt>
                <c:pt idx="121">
                  <c:v>40908</c:v>
                </c:pt>
              </c:numCache>
            </c:numRef>
          </c:cat>
          <c:val>
            <c:numRef>
              <c:f>'number of clicks'!$E$2:$E$123</c:f>
              <c:numCache>
                <c:formatCode>0.00%</c:formatCode>
                <c:ptCount val="122"/>
                <c:pt idx="0">
                  <c:v>0.21108435346845944</c:v>
                </c:pt>
                <c:pt idx="1">
                  <c:v>0.20666957596916138</c:v>
                </c:pt>
                <c:pt idx="2">
                  <c:v>0.22421240340796514</c:v>
                </c:pt>
                <c:pt idx="3">
                  <c:v>0.22813688212927757</c:v>
                </c:pt>
                <c:pt idx="4">
                  <c:v>0.20015706993181737</c:v>
                </c:pt>
                <c:pt idx="5">
                  <c:v>0.21033198484556603</c:v>
                </c:pt>
                <c:pt idx="6">
                  <c:v>0.20002105115430496</c:v>
                </c:pt>
                <c:pt idx="7">
                  <c:v>0.20541870214461422</c:v>
                </c:pt>
                <c:pt idx="8">
                  <c:v>0.21621245344749573</c:v>
                </c:pt>
                <c:pt idx="9">
                  <c:v>0.23760938664992348</c:v>
                </c:pt>
                <c:pt idx="10">
                  <c:v>0.23655074038853416</c:v>
                </c:pt>
                <c:pt idx="11">
                  <c:v>0.20701743596051539</c:v>
                </c:pt>
                <c:pt idx="12">
                  <c:v>0.21028972566889376</c:v>
                </c:pt>
                <c:pt idx="13">
                  <c:v>0.21561509828652289</c:v>
                </c:pt>
                <c:pt idx="14">
                  <c:v>0.21539640473833774</c:v>
                </c:pt>
                <c:pt idx="15">
                  <c:v>0.21700441447391289</c:v>
                </c:pt>
                <c:pt idx="16">
                  <c:v>0.23612500962204602</c:v>
                </c:pt>
                <c:pt idx="17">
                  <c:v>0.2363261779756762</c:v>
                </c:pt>
                <c:pt idx="18">
                  <c:v>0.20850208502085021</c:v>
                </c:pt>
                <c:pt idx="19">
                  <c:v>0.21937013405139613</c:v>
                </c:pt>
                <c:pt idx="20">
                  <c:v>0.21560218978102189</c:v>
                </c:pt>
                <c:pt idx="21">
                  <c:v>0.21514309275831525</c:v>
                </c:pt>
                <c:pt idx="22">
                  <c:v>0.22746276456754638</c:v>
                </c:pt>
                <c:pt idx="23">
                  <c:v>0.2420409943305713</c:v>
                </c:pt>
                <c:pt idx="24">
                  <c:v>0.24641033053869132</c:v>
                </c:pt>
                <c:pt idx="25">
                  <c:v>0.19983305011477803</c:v>
                </c:pt>
                <c:pt idx="26">
                  <c:v>0.19501585863162665</c:v>
                </c:pt>
                <c:pt idx="27">
                  <c:v>0.20867818889970788</c:v>
                </c:pt>
                <c:pt idx="28">
                  <c:v>0.22036137914080264</c:v>
                </c:pt>
                <c:pt idx="29">
                  <c:v>0.21847252605842235</c:v>
                </c:pt>
                <c:pt idx="30">
                  <c:v>0.23941419929958613</c:v>
                </c:pt>
                <c:pt idx="31">
                  <c:v>0.23780352325027773</c:v>
                </c:pt>
                <c:pt idx="32">
                  <c:v>0.21530228521839745</c:v>
                </c:pt>
                <c:pt idx="33">
                  <c:v>0.21146080760095012</c:v>
                </c:pt>
                <c:pt idx="34">
                  <c:v>0.20784361120343234</c:v>
                </c:pt>
                <c:pt idx="35">
                  <c:v>0.2206741299586274</c:v>
                </c:pt>
                <c:pt idx="36">
                  <c:v>0.23764685046342759</c:v>
                </c:pt>
                <c:pt idx="37">
                  <c:v>0.26409712087037285</c:v>
                </c:pt>
                <c:pt idx="38">
                  <c:v>0.27054583809440097</c:v>
                </c:pt>
                <c:pt idx="39">
                  <c:v>0.23111663091340182</c:v>
                </c:pt>
                <c:pt idx="40">
                  <c:v>0.23279160074787861</c:v>
                </c:pt>
                <c:pt idx="41">
                  <c:v>0.25591623724029278</c:v>
                </c:pt>
                <c:pt idx="42">
                  <c:v>0.28506752312038075</c:v>
                </c:pt>
                <c:pt idx="43">
                  <c:v>0.29267098984461032</c:v>
                </c:pt>
                <c:pt idx="44">
                  <c:v>0.3090614177370567</c:v>
                </c:pt>
                <c:pt idx="45">
                  <c:v>0.30306341463414632</c:v>
                </c:pt>
                <c:pt idx="46">
                  <c:v>0.2706885776258226</c:v>
                </c:pt>
                <c:pt idx="47">
                  <c:v>0.26988007917103274</c:v>
                </c:pt>
                <c:pt idx="48">
                  <c:v>0.26920679445223622</c:v>
                </c:pt>
                <c:pt idx="49">
                  <c:v>0.28460743801652894</c:v>
                </c:pt>
                <c:pt idx="50">
                  <c:v>0.28762963839268108</c:v>
                </c:pt>
                <c:pt idx="51">
                  <c:v>0.28048886948930596</c:v>
                </c:pt>
                <c:pt idx="52">
                  <c:v>0.31080156930497066</c:v>
                </c:pt>
                <c:pt idx="53">
                  <c:v>0.28277329983600263</c:v>
                </c:pt>
                <c:pt idx="54">
                  <c:v>0.27438979696547683</c:v>
                </c:pt>
                <c:pt idx="55">
                  <c:v>0.2760733861144945</c:v>
                </c:pt>
                <c:pt idx="56">
                  <c:v>0.28317196503469094</c:v>
                </c:pt>
                <c:pt idx="57">
                  <c:v>0.27919887261391296</c:v>
                </c:pt>
                <c:pt idx="58">
                  <c:v>0.31002227171492203</c:v>
                </c:pt>
                <c:pt idx="59">
                  <c:v>0.30928892747218056</c:v>
                </c:pt>
                <c:pt idx="60">
                  <c:v>0.30275647353633534</c:v>
                </c:pt>
                <c:pt idx="61">
                  <c:v>0.29811207870770456</c:v>
                </c:pt>
                <c:pt idx="62">
                  <c:v>0.26454610903854964</c:v>
                </c:pt>
                <c:pt idx="63">
                  <c:v>0.25175066404498259</c:v>
                </c:pt>
                <c:pt idx="64">
                  <c:v>0.28680845243794023</c:v>
                </c:pt>
                <c:pt idx="65">
                  <c:v>0.32192132687509173</c:v>
                </c:pt>
                <c:pt idx="66">
                  <c:v>0.33465687247700349</c:v>
                </c:pt>
                <c:pt idx="67">
                  <c:v>0.29108199773891069</c:v>
                </c:pt>
                <c:pt idx="68">
                  <c:v>0.26327034786672898</c:v>
                </c:pt>
                <c:pt idx="69">
                  <c:v>0.27583944000874988</c:v>
                </c:pt>
                <c:pt idx="70">
                  <c:v>0.28475467289719625</c:v>
                </c:pt>
                <c:pt idx="71">
                  <c:v>0.34121595254819326</c:v>
                </c:pt>
                <c:pt idx="72">
                  <c:v>0.36841349605168699</c:v>
                </c:pt>
                <c:pt idx="73">
                  <c:v>0.37132960467776788</c:v>
                </c:pt>
                <c:pt idx="74">
                  <c:v>0.34687499999999999</c:v>
                </c:pt>
                <c:pt idx="75">
                  <c:v>0.34412916479424793</c:v>
                </c:pt>
                <c:pt idx="76">
                  <c:v>0.34761844518944907</c:v>
                </c:pt>
                <c:pt idx="77">
                  <c:v>0.3488547459704025</c:v>
                </c:pt>
                <c:pt idx="78">
                  <c:v>0.36358825909670994</c:v>
                </c:pt>
                <c:pt idx="79">
                  <c:v>0.38341032335810404</c:v>
                </c:pt>
                <c:pt idx="80">
                  <c:v>0.37022085710106772</c:v>
                </c:pt>
                <c:pt idx="81">
                  <c:v>0.35092886270956047</c:v>
                </c:pt>
                <c:pt idx="82">
                  <c:v>0.3512766848053579</c:v>
                </c:pt>
                <c:pt idx="83">
                  <c:v>0.35675038117430452</c:v>
                </c:pt>
                <c:pt idx="84">
                  <c:v>0.35960765776412196</c:v>
                </c:pt>
                <c:pt idx="85">
                  <c:v>0.36531927729971742</c:v>
                </c:pt>
                <c:pt idx="86">
                  <c:v>0.38318720990201133</c:v>
                </c:pt>
                <c:pt idx="87">
                  <c:v>0.37813360588251993</c:v>
                </c:pt>
                <c:pt idx="88">
                  <c:v>0.34666435826408126</c:v>
                </c:pt>
                <c:pt idx="89">
                  <c:v>0.35129421003352562</c:v>
                </c:pt>
                <c:pt idx="90">
                  <c:v>0.34631890715667313</c:v>
                </c:pt>
                <c:pt idx="91">
                  <c:v>0.35330953533397869</c:v>
                </c:pt>
                <c:pt idx="92">
                  <c:v>0.34584028758505586</c:v>
                </c:pt>
                <c:pt idx="93">
                  <c:v>0.36903612452139173</c:v>
                </c:pt>
                <c:pt idx="94">
                  <c:v>0.37059579153413263</c:v>
                </c:pt>
                <c:pt idx="95">
                  <c:v>0.33218878949429231</c:v>
                </c:pt>
                <c:pt idx="96">
                  <c:v>0.33165219611848823</c:v>
                </c:pt>
                <c:pt idx="97">
                  <c:v>0.33894154315883213</c:v>
                </c:pt>
                <c:pt idx="98">
                  <c:v>0.34361750701193661</c:v>
                </c:pt>
                <c:pt idx="99">
                  <c:v>0.34503347829088149</c:v>
                </c:pt>
                <c:pt idx="100">
                  <c:v>0.35899907189262514</c:v>
                </c:pt>
                <c:pt idx="101">
                  <c:v>0.36402392466276406</c:v>
                </c:pt>
                <c:pt idx="102">
                  <c:v>0.33478795328826061</c:v>
                </c:pt>
                <c:pt idx="103">
                  <c:v>0.33402581051306263</c:v>
                </c:pt>
                <c:pt idx="104">
                  <c:v>0.34051242781021662</c:v>
                </c:pt>
                <c:pt idx="105">
                  <c:v>0.34915383636594988</c:v>
                </c:pt>
                <c:pt idx="106">
                  <c:v>0.34892022761813879</c:v>
                </c:pt>
                <c:pt idx="107">
                  <c:v>0.3713716164230258</c:v>
                </c:pt>
                <c:pt idx="108">
                  <c:v>0.36499344383552434</c:v>
                </c:pt>
                <c:pt idx="109">
                  <c:v>0.34279739928774461</c:v>
                </c:pt>
                <c:pt idx="110">
                  <c:v>0.33909986904679856</c:v>
                </c:pt>
                <c:pt idx="111">
                  <c:v>0.34416798504242774</c:v>
                </c:pt>
                <c:pt idx="112">
                  <c:v>0.34459825226200602</c:v>
                </c:pt>
                <c:pt idx="113">
                  <c:v>0.34799060542797494</c:v>
                </c:pt>
                <c:pt idx="114">
                  <c:v>0.34101154480483781</c:v>
                </c:pt>
                <c:pt idx="115">
                  <c:v>0.36248857878561341</c:v>
                </c:pt>
                <c:pt idx="116">
                  <c:v>0.37028879099363682</c:v>
                </c:pt>
                <c:pt idx="117">
                  <c:v>0.34127081669022308</c:v>
                </c:pt>
                <c:pt idx="118">
                  <c:v>0.35124030294667768</c:v>
                </c:pt>
                <c:pt idx="119">
                  <c:v>0.34768172300329048</c:v>
                </c:pt>
                <c:pt idx="120">
                  <c:v>0.3497775198297543</c:v>
                </c:pt>
                <c:pt idx="121">
                  <c:v>0.35965883462500514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946496"/>
        <c:axId val="35948032"/>
      </c:lineChart>
      <c:dateAx>
        <c:axId val="35946496"/>
        <c:scaling>
          <c:orientation val="minMax"/>
        </c:scaling>
        <c:delete val="0"/>
        <c:axPos val="b"/>
        <c:numFmt formatCode="m/d/yyyy;@" sourceLinked="0"/>
        <c:majorTickMark val="none"/>
        <c:minorTickMark val="none"/>
        <c:tickLblPos val="nextTo"/>
        <c:crossAx val="35948032"/>
        <c:crosses val="autoZero"/>
        <c:auto val="1"/>
        <c:lblOffset val="100"/>
        <c:baseTimeUnit val="days"/>
      </c:dateAx>
      <c:valAx>
        <c:axId val="35948032"/>
        <c:scaling>
          <c:orientation val="minMax"/>
        </c:scaling>
        <c:delete val="0"/>
        <c:axPos val="l"/>
        <c:majorGridlines/>
        <c:numFmt formatCode="0.00%" sourceLinked="1"/>
        <c:majorTickMark val="none"/>
        <c:minorTickMark val="none"/>
        <c:tickLblPos val="nextTo"/>
        <c:spPr>
          <a:ln w="9525">
            <a:noFill/>
          </a:ln>
        </c:spPr>
        <c:crossAx val="359464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 rtl="0">
              <a:defRPr lang="hu-HU" sz="1400" b="1" i="0" u="none" strike="noStrike" kern="1200" baseline="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pPr>
            <a:r>
              <a:rPr lang="en-US" sz="1400" b="1" i="0" u="none" strike="noStrike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Increase in the </a:t>
            </a:r>
            <a:r>
              <a:rPr lang="hu-HU" sz="1400" b="1" i="0" u="none" strike="noStrike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Visitor-to-Advertiser </a:t>
            </a:r>
            <a:r>
              <a:rPr lang="en-US" sz="1400" b="1" i="0" u="none" strike="noStrike" kern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contact requests</a:t>
            </a:r>
            <a:endParaRPr lang="hu-HU" sz="1400" b="1" i="0" u="none" strike="noStrike" kern="1200" baseline="0" dirty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'number of contacts'!$F$1</c:f>
              <c:strCache>
                <c:ptCount val="1"/>
                <c:pt idx="0">
                  <c:v>num of contacts improvement</c:v>
                </c:pt>
              </c:strCache>
            </c:strRef>
          </c:tx>
          <c:marker>
            <c:symbol val="none"/>
          </c:marker>
          <c:cat>
            <c:numRef>
              <c:f>'number of contacts'!$A$2:$A$123</c:f>
              <c:numCache>
                <c:formatCode>m/d/yyyy;@</c:formatCode>
                <c:ptCount val="122"/>
                <c:pt idx="0">
                  <c:v>40787</c:v>
                </c:pt>
                <c:pt idx="1">
                  <c:v>40788</c:v>
                </c:pt>
                <c:pt idx="2">
                  <c:v>40789</c:v>
                </c:pt>
                <c:pt idx="3">
                  <c:v>40790</c:v>
                </c:pt>
                <c:pt idx="4">
                  <c:v>40791</c:v>
                </c:pt>
                <c:pt idx="5">
                  <c:v>40792</c:v>
                </c:pt>
                <c:pt idx="6">
                  <c:v>40793</c:v>
                </c:pt>
                <c:pt idx="7">
                  <c:v>40794</c:v>
                </c:pt>
                <c:pt idx="8">
                  <c:v>40795</c:v>
                </c:pt>
                <c:pt idx="9">
                  <c:v>40796</c:v>
                </c:pt>
                <c:pt idx="10">
                  <c:v>40797</c:v>
                </c:pt>
                <c:pt idx="11">
                  <c:v>40798</c:v>
                </c:pt>
                <c:pt idx="12">
                  <c:v>40799</c:v>
                </c:pt>
                <c:pt idx="13">
                  <c:v>40800</c:v>
                </c:pt>
                <c:pt idx="14">
                  <c:v>40801</c:v>
                </c:pt>
                <c:pt idx="15">
                  <c:v>40802</c:v>
                </c:pt>
                <c:pt idx="16">
                  <c:v>40803</c:v>
                </c:pt>
                <c:pt idx="17">
                  <c:v>40804</c:v>
                </c:pt>
                <c:pt idx="18">
                  <c:v>40805</c:v>
                </c:pt>
                <c:pt idx="19">
                  <c:v>40806</c:v>
                </c:pt>
                <c:pt idx="20">
                  <c:v>40807</c:v>
                </c:pt>
                <c:pt idx="21">
                  <c:v>40808</c:v>
                </c:pt>
                <c:pt idx="22">
                  <c:v>40809</c:v>
                </c:pt>
                <c:pt idx="23">
                  <c:v>40810</c:v>
                </c:pt>
                <c:pt idx="24">
                  <c:v>40811</c:v>
                </c:pt>
                <c:pt idx="25">
                  <c:v>40812</c:v>
                </c:pt>
                <c:pt idx="26">
                  <c:v>40813</c:v>
                </c:pt>
                <c:pt idx="27">
                  <c:v>40814</c:v>
                </c:pt>
                <c:pt idx="28">
                  <c:v>40815</c:v>
                </c:pt>
                <c:pt idx="29">
                  <c:v>40816</c:v>
                </c:pt>
                <c:pt idx="30">
                  <c:v>40817</c:v>
                </c:pt>
                <c:pt idx="31">
                  <c:v>40818</c:v>
                </c:pt>
                <c:pt idx="32">
                  <c:v>40819</c:v>
                </c:pt>
                <c:pt idx="33">
                  <c:v>40820</c:v>
                </c:pt>
                <c:pt idx="34">
                  <c:v>40821</c:v>
                </c:pt>
                <c:pt idx="35">
                  <c:v>40822</c:v>
                </c:pt>
                <c:pt idx="36">
                  <c:v>40823</c:v>
                </c:pt>
                <c:pt idx="37">
                  <c:v>40824</c:v>
                </c:pt>
                <c:pt idx="38">
                  <c:v>40825</c:v>
                </c:pt>
                <c:pt idx="39">
                  <c:v>40826</c:v>
                </c:pt>
                <c:pt idx="40">
                  <c:v>40827</c:v>
                </c:pt>
                <c:pt idx="41">
                  <c:v>40828</c:v>
                </c:pt>
                <c:pt idx="42">
                  <c:v>40829</c:v>
                </c:pt>
                <c:pt idx="43">
                  <c:v>40830</c:v>
                </c:pt>
                <c:pt idx="44">
                  <c:v>40831</c:v>
                </c:pt>
                <c:pt idx="45">
                  <c:v>40832</c:v>
                </c:pt>
                <c:pt idx="46">
                  <c:v>40833</c:v>
                </c:pt>
                <c:pt idx="47">
                  <c:v>40834</c:v>
                </c:pt>
                <c:pt idx="48">
                  <c:v>40835</c:v>
                </c:pt>
                <c:pt idx="49">
                  <c:v>40836</c:v>
                </c:pt>
                <c:pt idx="50">
                  <c:v>40837</c:v>
                </c:pt>
                <c:pt idx="51">
                  <c:v>40838</c:v>
                </c:pt>
                <c:pt idx="52">
                  <c:v>40839</c:v>
                </c:pt>
                <c:pt idx="53">
                  <c:v>40840</c:v>
                </c:pt>
                <c:pt idx="54">
                  <c:v>40841</c:v>
                </c:pt>
                <c:pt idx="55">
                  <c:v>40842</c:v>
                </c:pt>
                <c:pt idx="56">
                  <c:v>40843</c:v>
                </c:pt>
                <c:pt idx="57">
                  <c:v>40844</c:v>
                </c:pt>
                <c:pt idx="58">
                  <c:v>40845</c:v>
                </c:pt>
                <c:pt idx="59">
                  <c:v>40846</c:v>
                </c:pt>
                <c:pt idx="60">
                  <c:v>40847</c:v>
                </c:pt>
                <c:pt idx="61">
                  <c:v>40848</c:v>
                </c:pt>
                <c:pt idx="62">
                  <c:v>40849</c:v>
                </c:pt>
                <c:pt idx="63">
                  <c:v>40850</c:v>
                </c:pt>
                <c:pt idx="64">
                  <c:v>40851</c:v>
                </c:pt>
                <c:pt idx="65">
                  <c:v>40852</c:v>
                </c:pt>
                <c:pt idx="66">
                  <c:v>40853</c:v>
                </c:pt>
                <c:pt idx="67">
                  <c:v>40854</c:v>
                </c:pt>
                <c:pt idx="68">
                  <c:v>40855</c:v>
                </c:pt>
                <c:pt idx="69">
                  <c:v>40856</c:v>
                </c:pt>
                <c:pt idx="70">
                  <c:v>40857</c:v>
                </c:pt>
                <c:pt idx="71">
                  <c:v>40858</c:v>
                </c:pt>
                <c:pt idx="72">
                  <c:v>40859</c:v>
                </c:pt>
                <c:pt idx="73">
                  <c:v>40860</c:v>
                </c:pt>
                <c:pt idx="74">
                  <c:v>40861</c:v>
                </c:pt>
                <c:pt idx="75">
                  <c:v>40862</c:v>
                </c:pt>
                <c:pt idx="76">
                  <c:v>40863</c:v>
                </c:pt>
                <c:pt idx="77">
                  <c:v>40864</c:v>
                </c:pt>
                <c:pt idx="78">
                  <c:v>40865</c:v>
                </c:pt>
                <c:pt idx="79">
                  <c:v>40866</c:v>
                </c:pt>
                <c:pt idx="80">
                  <c:v>40867</c:v>
                </c:pt>
                <c:pt idx="81">
                  <c:v>40868</c:v>
                </c:pt>
                <c:pt idx="82">
                  <c:v>40869</c:v>
                </c:pt>
                <c:pt idx="83">
                  <c:v>40870</c:v>
                </c:pt>
                <c:pt idx="84">
                  <c:v>40871</c:v>
                </c:pt>
                <c:pt idx="85">
                  <c:v>40872</c:v>
                </c:pt>
                <c:pt idx="86">
                  <c:v>40873</c:v>
                </c:pt>
                <c:pt idx="87">
                  <c:v>40874</c:v>
                </c:pt>
                <c:pt idx="88">
                  <c:v>40875</c:v>
                </c:pt>
                <c:pt idx="89">
                  <c:v>40876</c:v>
                </c:pt>
                <c:pt idx="90">
                  <c:v>40877</c:v>
                </c:pt>
                <c:pt idx="91">
                  <c:v>40878</c:v>
                </c:pt>
                <c:pt idx="92">
                  <c:v>40879</c:v>
                </c:pt>
                <c:pt idx="93">
                  <c:v>40880</c:v>
                </c:pt>
                <c:pt idx="94">
                  <c:v>40881</c:v>
                </c:pt>
                <c:pt idx="95">
                  <c:v>40882</c:v>
                </c:pt>
                <c:pt idx="96">
                  <c:v>40883</c:v>
                </c:pt>
                <c:pt idx="97">
                  <c:v>40884</c:v>
                </c:pt>
                <c:pt idx="98">
                  <c:v>40885</c:v>
                </c:pt>
                <c:pt idx="99">
                  <c:v>40886</c:v>
                </c:pt>
                <c:pt idx="100">
                  <c:v>40887</c:v>
                </c:pt>
                <c:pt idx="101">
                  <c:v>40888</c:v>
                </c:pt>
                <c:pt idx="102">
                  <c:v>40889</c:v>
                </c:pt>
                <c:pt idx="103">
                  <c:v>40890</c:v>
                </c:pt>
                <c:pt idx="104">
                  <c:v>40891</c:v>
                </c:pt>
                <c:pt idx="105">
                  <c:v>40892</c:v>
                </c:pt>
                <c:pt idx="106">
                  <c:v>40893</c:v>
                </c:pt>
                <c:pt idx="107">
                  <c:v>40894</c:v>
                </c:pt>
                <c:pt idx="108">
                  <c:v>40895</c:v>
                </c:pt>
                <c:pt idx="109">
                  <c:v>40896</c:v>
                </c:pt>
                <c:pt idx="110">
                  <c:v>40897</c:v>
                </c:pt>
                <c:pt idx="111">
                  <c:v>40898</c:v>
                </c:pt>
                <c:pt idx="112">
                  <c:v>40899</c:v>
                </c:pt>
                <c:pt idx="113">
                  <c:v>40900</c:v>
                </c:pt>
                <c:pt idx="114">
                  <c:v>40901</c:v>
                </c:pt>
                <c:pt idx="115">
                  <c:v>40902</c:v>
                </c:pt>
                <c:pt idx="116">
                  <c:v>40903</c:v>
                </c:pt>
                <c:pt idx="117">
                  <c:v>40904</c:v>
                </c:pt>
                <c:pt idx="118">
                  <c:v>40905</c:v>
                </c:pt>
                <c:pt idx="119">
                  <c:v>40906</c:v>
                </c:pt>
                <c:pt idx="120">
                  <c:v>40907</c:v>
                </c:pt>
                <c:pt idx="121">
                  <c:v>40908</c:v>
                </c:pt>
              </c:numCache>
            </c:numRef>
          </c:cat>
          <c:val>
            <c:numRef>
              <c:f>'number of contacts'!$F$2:$F$123</c:f>
              <c:numCache>
                <c:formatCode>0.00%</c:formatCode>
                <c:ptCount val="122"/>
                <c:pt idx="0">
                  <c:v>0.15274676194729789</c:v>
                </c:pt>
                <c:pt idx="1">
                  <c:v>0.17827029631414118</c:v>
                </c:pt>
                <c:pt idx="2">
                  <c:v>0.16302765647743814</c:v>
                </c:pt>
                <c:pt idx="3">
                  <c:v>0.20012345679012344</c:v>
                </c:pt>
                <c:pt idx="4">
                  <c:v>0.17057016701862163</c:v>
                </c:pt>
                <c:pt idx="5">
                  <c:v>0.19345944703990198</c:v>
                </c:pt>
                <c:pt idx="6">
                  <c:v>0.19741564967695621</c:v>
                </c:pt>
                <c:pt idx="7">
                  <c:v>0.18161304880407453</c:v>
                </c:pt>
                <c:pt idx="8">
                  <c:v>0.15379837256972484</c:v>
                </c:pt>
                <c:pt idx="9">
                  <c:v>0.15544930734338605</c:v>
                </c:pt>
                <c:pt idx="10">
                  <c:v>0.14855702885942282</c:v>
                </c:pt>
                <c:pt idx="11">
                  <c:v>0.18500149387511203</c:v>
                </c:pt>
                <c:pt idx="12">
                  <c:v>0.17984129868556545</c:v>
                </c:pt>
                <c:pt idx="13">
                  <c:v>0.18600642016407085</c:v>
                </c:pt>
                <c:pt idx="14">
                  <c:v>0.23800012105804733</c:v>
                </c:pt>
                <c:pt idx="15">
                  <c:v>0.26420948126085875</c:v>
                </c:pt>
                <c:pt idx="16">
                  <c:v>0.31951871657754011</c:v>
                </c:pt>
                <c:pt idx="17">
                  <c:v>0.32336209651645892</c:v>
                </c:pt>
                <c:pt idx="18">
                  <c:v>0.33213713553348284</c:v>
                </c:pt>
                <c:pt idx="19">
                  <c:v>0.31929913021555528</c:v>
                </c:pt>
                <c:pt idx="20">
                  <c:v>0.3470737913486005</c:v>
                </c:pt>
                <c:pt idx="21">
                  <c:v>0.32143955705936633</c:v>
                </c:pt>
                <c:pt idx="22">
                  <c:v>0.32041028145796446</c:v>
                </c:pt>
                <c:pt idx="23">
                  <c:v>0.27737527242740179</c:v>
                </c:pt>
                <c:pt idx="24">
                  <c:v>0.27976328614527735</c:v>
                </c:pt>
                <c:pt idx="25">
                  <c:v>0.25712339652627997</c:v>
                </c:pt>
                <c:pt idx="26">
                  <c:v>0.24782779303772634</c:v>
                </c:pt>
                <c:pt idx="27">
                  <c:v>0.21615281501340483</c:v>
                </c:pt>
                <c:pt idx="28">
                  <c:v>0.20083753041706751</c:v>
                </c:pt>
                <c:pt idx="29">
                  <c:v>0.19663364107183068</c:v>
                </c:pt>
                <c:pt idx="30">
                  <c:v>0.18346166722464011</c:v>
                </c:pt>
                <c:pt idx="31">
                  <c:v>0.20283205890682526</c:v>
                </c:pt>
                <c:pt idx="32">
                  <c:v>0.19928682348881349</c:v>
                </c:pt>
                <c:pt idx="33">
                  <c:v>0.20671305771592305</c:v>
                </c:pt>
                <c:pt idx="34">
                  <c:v>0.20968882602545968</c:v>
                </c:pt>
                <c:pt idx="35">
                  <c:v>0.25354452156374208</c:v>
                </c:pt>
                <c:pt idx="36">
                  <c:v>0.30591350397175637</c:v>
                </c:pt>
                <c:pt idx="37">
                  <c:v>0.37656240830937149</c:v>
                </c:pt>
                <c:pt idx="38">
                  <c:v>0.39654188541428897</c:v>
                </c:pt>
                <c:pt idx="39">
                  <c:v>0.46707598715710019</c:v>
                </c:pt>
                <c:pt idx="40">
                  <c:v>0.50595336076817554</c:v>
                </c:pt>
                <c:pt idx="41">
                  <c:v>0.51661898569570874</c:v>
                </c:pt>
                <c:pt idx="42">
                  <c:v>0.51752786220871327</c:v>
                </c:pt>
                <c:pt idx="43">
                  <c:v>0.50843191542914679</c:v>
                </c:pt>
                <c:pt idx="44">
                  <c:v>0.51737392373923741</c:v>
                </c:pt>
                <c:pt idx="45">
                  <c:v>0.5340585340585341</c:v>
                </c:pt>
                <c:pt idx="46">
                  <c:v>0.52911175074483663</c:v>
                </c:pt>
                <c:pt idx="47">
                  <c:v>0.57042030970188562</c:v>
                </c:pt>
                <c:pt idx="48">
                  <c:v>0.59890378249308085</c:v>
                </c:pt>
                <c:pt idx="49">
                  <c:v>0.58902785978850181</c:v>
                </c:pt>
                <c:pt idx="50">
                  <c:v>0.62502713262426746</c:v>
                </c:pt>
                <c:pt idx="51">
                  <c:v>0.609338061465721</c:v>
                </c:pt>
                <c:pt idx="52">
                  <c:v>0.58635583077483477</c:v>
                </c:pt>
                <c:pt idx="53">
                  <c:v>0.62703300173693355</c:v>
                </c:pt>
                <c:pt idx="54">
                  <c:v>0.61854709263190599</c:v>
                </c:pt>
                <c:pt idx="55">
                  <c:v>0.61077378172193675</c:v>
                </c:pt>
                <c:pt idx="56">
                  <c:v>0.63563986107400483</c:v>
                </c:pt>
                <c:pt idx="57">
                  <c:v>0.61966455219868832</c:v>
                </c:pt>
                <c:pt idx="58">
                  <c:v>0.65202407002188179</c:v>
                </c:pt>
                <c:pt idx="59">
                  <c:v>0.65230394328754981</c:v>
                </c:pt>
                <c:pt idx="60">
                  <c:v>0.59183788031885032</c:v>
                </c:pt>
                <c:pt idx="61">
                  <c:v>0.56495534491260757</c:v>
                </c:pt>
                <c:pt idx="62">
                  <c:v>0.53320500481231958</c:v>
                </c:pt>
                <c:pt idx="63">
                  <c:v>0.50200322597429625</c:v>
                </c:pt>
                <c:pt idx="64">
                  <c:v>0.4754651451252791</c:v>
                </c:pt>
                <c:pt idx="65">
                  <c:v>0.37218738472888235</c:v>
                </c:pt>
                <c:pt idx="66">
                  <c:v>0.39278806300082897</c:v>
                </c:pt>
                <c:pt idx="67">
                  <c:v>0.40818750856672908</c:v>
                </c:pt>
                <c:pt idx="68">
                  <c:v>0.39541906708790187</c:v>
                </c:pt>
                <c:pt idx="69">
                  <c:v>0.42760409162944818</c:v>
                </c:pt>
                <c:pt idx="70">
                  <c:v>0.45088465628927776</c:v>
                </c:pt>
                <c:pt idx="71">
                  <c:v>0.45057447993116362</c:v>
                </c:pt>
                <c:pt idx="72">
                  <c:v>0.48705425135234492</c:v>
                </c:pt>
                <c:pt idx="73">
                  <c:v>0.41494144709326641</c:v>
                </c:pt>
                <c:pt idx="74">
                  <c:v>0.33717181022570242</c:v>
                </c:pt>
                <c:pt idx="75">
                  <c:v>0.28126408574147344</c:v>
                </c:pt>
                <c:pt idx="76">
                  <c:v>0.25438298285658784</c:v>
                </c:pt>
                <c:pt idx="77">
                  <c:v>0.21528853829177819</c:v>
                </c:pt>
                <c:pt idx="78">
                  <c:v>0.19858091512780859</c:v>
                </c:pt>
                <c:pt idx="79">
                  <c:v>0.23870641273346213</c:v>
                </c:pt>
                <c:pt idx="80">
                  <c:v>0.23477629548960885</c:v>
                </c:pt>
                <c:pt idx="81">
                  <c:v>0.24355340798215863</c:v>
                </c:pt>
                <c:pt idx="82">
                  <c:v>0.28350756020160539</c:v>
                </c:pt>
                <c:pt idx="83">
                  <c:v>0.27761166566999401</c:v>
                </c:pt>
                <c:pt idx="84">
                  <c:v>0.26245555709470381</c:v>
                </c:pt>
                <c:pt idx="85">
                  <c:v>0.26746229993523918</c:v>
                </c:pt>
                <c:pt idx="86">
                  <c:v>0.2337502842847396</c:v>
                </c:pt>
                <c:pt idx="87">
                  <c:v>0.26150175564959033</c:v>
                </c:pt>
                <c:pt idx="88">
                  <c:v>0.29224059760784143</c:v>
                </c:pt>
                <c:pt idx="89">
                  <c:v>0.30465444287729199</c:v>
                </c:pt>
                <c:pt idx="90">
                  <c:v>0.30682401231400719</c:v>
                </c:pt>
                <c:pt idx="91">
                  <c:v>0.33756214640836618</c:v>
                </c:pt>
                <c:pt idx="92">
                  <c:v>0.33927576601671311</c:v>
                </c:pt>
                <c:pt idx="93">
                  <c:v>0.37592415412716362</c:v>
                </c:pt>
                <c:pt idx="94">
                  <c:v>0.37153663470841763</c:v>
                </c:pt>
                <c:pt idx="95">
                  <c:v>0.30548005260850503</c:v>
                </c:pt>
                <c:pt idx="96">
                  <c:v>0.3019808591141776</c:v>
                </c:pt>
                <c:pt idx="97">
                  <c:v>0.29845048282057041</c:v>
                </c:pt>
                <c:pt idx="98">
                  <c:v>0.26452915003898902</c:v>
                </c:pt>
                <c:pt idx="99">
                  <c:v>0.2726045255610392</c:v>
                </c:pt>
                <c:pt idx="100">
                  <c:v>0.21790548343881369</c:v>
                </c:pt>
                <c:pt idx="101">
                  <c:v>0.17917686519807816</c:v>
                </c:pt>
                <c:pt idx="102">
                  <c:v>0.22890178735949882</c:v>
                </c:pt>
                <c:pt idx="103">
                  <c:v>0.2088587570621469</c:v>
                </c:pt>
                <c:pt idx="104">
                  <c:v>0.22419186652763295</c:v>
                </c:pt>
                <c:pt idx="105">
                  <c:v>0.25826757286867674</c:v>
                </c:pt>
                <c:pt idx="106">
                  <c:v>0.21707979173156514</c:v>
                </c:pt>
                <c:pt idx="107">
                  <c:v>0.23526254584488773</c:v>
                </c:pt>
                <c:pt idx="108">
                  <c:v>0.2776892803598201</c:v>
                </c:pt>
                <c:pt idx="109">
                  <c:v>0.27153361344537813</c:v>
                </c:pt>
                <c:pt idx="110">
                  <c:v>0.26273102634683443</c:v>
                </c:pt>
                <c:pt idx="111">
                  <c:v>0.22359321359271606</c:v>
                </c:pt>
                <c:pt idx="112">
                  <c:v>0.19973169599091894</c:v>
                </c:pt>
                <c:pt idx="113">
                  <c:v>0.25588847040305807</c:v>
                </c:pt>
                <c:pt idx="114">
                  <c:v>0.26022514071294561</c:v>
                </c:pt>
                <c:pt idx="115">
                  <c:v>0.24645262538416268</c:v>
                </c:pt>
                <c:pt idx="116">
                  <c:v>0.21561614252935618</c:v>
                </c:pt>
                <c:pt idx="117">
                  <c:v>0.23663047848813831</c:v>
                </c:pt>
                <c:pt idx="118">
                  <c:v>0.27767503302509905</c:v>
                </c:pt>
                <c:pt idx="119">
                  <c:v>0.28221728943149588</c:v>
                </c:pt>
                <c:pt idx="120">
                  <c:v>0.22801432550736173</c:v>
                </c:pt>
                <c:pt idx="121">
                  <c:v>0.24046777264073974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965568"/>
        <c:axId val="36016512"/>
      </c:lineChart>
      <c:dateAx>
        <c:axId val="35965568"/>
        <c:scaling>
          <c:orientation val="minMax"/>
        </c:scaling>
        <c:delete val="0"/>
        <c:axPos val="b"/>
        <c:numFmt formatCode="m/d/yyyy;@" sourceLinked="1"/>
        <c:majorTickMark val="out"/>
        <c:minorTickMark val="none"/>
        <c:tickLblPos val="nextTo"/>
        <c:crossAx val="36016512"/>
        <c:crosses val="autoZero"/>
        <c:auto val="1"/>
        <c:lblOffset val="100"/>
        <c:baseTimeUnit val="days"/>
      </c:dateAx>
      <c:valAx>
        <c:axId val="36016512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596556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865F-7D14-4C1E-A972-90F12531DE1B}" type="datetimeFigureOut">
              <a:rPr lang="hu-HU" smtClean="0"/>
              <a:t>2012.02.10.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B10F-62D4-4341-8156-725C229DA31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9409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865F-7D14-4C1E-A972-90F12531DE1B}" type="datetimeFigureOut">
              <a:rPr lang="hu-HU" smtClean="0"/>
              <a:t>2012.02.10.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B10F-62D4-4341-8156-725C229DA31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17591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865F-7D14-4C1E-A972-90F12531DE1B}" type="datetimeFigureOut">
              <a:rPr lang="hu-HU" smtClean="0"/>
              <a:t>2012.02.10.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B10F-62D4-4341-8156-725C229DA31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6474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865F-7D14-4C1E-A972-90F12531DE1B}" type="datetimeFigureOut">
              <a:rPr lang="hu-HU" smtClean="0"/>
              <a:t>2012.02.10.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B10F-62D4-4341-8156-725C229DA31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64601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865F-7D14-4C1E-A972-90F12531DE1B}" type="datetimeFigureOut">
              <a:rPr lang="hu-HU" smtClean="0"/>
              <a:t>2012.02.10.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B10F-62D4-4341-8156-725C229DA31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13914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865F-7D14-4C1E-A972-90F12531DE1B}" type="datetimeFigureOut">
              <a:rPr lang="hu-HU" smtClean="0"/>
              <a:t>2012.02.10.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B10F-62D4-4341-8156-725C229DA31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14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865F-7D14-4C1E-A972-90F12531DE1B}" type="datetimeFigureOut">
              <a:rPr lang="hu-HU" smtClean="0"/>
              <a:t>2012.02.10.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B10F-62D4-4341-8156-725C229DA31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026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865F-7D14-4C1E-A972-90F12531DE1B}" type="datetimeFigureOut">
              <a:rPr lang="hu-HU" smtClean="0"/>
              <a:t>2012.02.10.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B10F-62D4-4341-8156-725C229DA31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69043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865F-7D14-4C1E-A972-90F12531DE1B}" type="datetimeFigureOut">
              <a:rPr lang="hu-HU" smtClean="0"/>
              <a:t>2012.02.10.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B10F-62D4-4341-8156-725C229DA31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60888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865F-7D14-4C1E-A972-90F12531DE1B}" type="datetimeFigureOut">
              <a:rPr lang="hu-HU" smtClean="0"/>
              <a:t>2012.02.10.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B10F-62D4-4341-8156-725C229DA31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5936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865F-7D14-4C1E-A972-90F12531DE1B}" type="datetimeFigureOut">
              <a:rPr lang="hu-HU" smtClean="0"/>
              <a:t>2012.02.10.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B10F-62D4-4341-8156-725C229DA31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5974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gravityrd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4865F-7D14-4C1E-A972-90F12531DE1B}" type="datetimeFigureOut">
              <a:rPr lang="hu-HU" smtClean="0"/>
              <a:t>2012.02.10.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1B10F-62D4-4341-8156-725C229DA315}" type="slidenum">
              <a:rPr lang="hu-HU" smtClean="0"/>
              <a:t>‹#›</a:t>
            </a:fld>
            <a:endParaRPr lang="hu-HU"/>
          </a:p>
        </p:txBody>
      </p:sp>
      <p:pic>
        <p:nvPicPr>
          <p:cNvPr id="8" name="Kép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154589"/>
            <a:ext cx="1061227" cy="1442480"/>
          </a:xfrm>
          <a:prstGeom prst="rect">
            <a:avLst/>
          </a:prstGeom>
        </p:spPr>
      </p:pic>
      <p:pic>
        <p:nvPicPr>
          <p:cNvPr id="9" name="Kép 8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68" y="5877272"/>
            <a:ext cx="2237860" cy="1131726"/>
          </a:xfrm>
          <a:prstGeom prst="rect">
            <a:avLst/>
          </a:prstGeom>
        </p:spPr>
      </p:pic>
      <p:pic>
        <p:nvPicPr>
          <p:cNvPr id="2050" name="Picture 2" descr="D:\Desktop\logo_big.jpg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777" y="154589"/>
            <a:ext cx="2520280" cy="429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14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rgbClr val="F4732A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005395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005395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005395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005395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005395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nedli@gravityrd.com" TargetMode="External"/><Relationship Id="rId2" Type="http://schemas.openxmlformats.org/officeDocument/2006/relationships/hyperlink" Target="mailto:laszlo.budai@schibsted.hu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ravityrd.com/" TargetMode="External"/><Relationship Id="rId4" Type="http://schemas.openxmlformats.org/officeDocument/2006/relationships/hyperlink" Target="http://www.jofogas.hu/budapes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dirty="0" smtClean="0"/>
              <a:t>Dynamic Personalization</a:t>
            </a:r>
            <a:br>
              <a:rPr lang="en-US" dirty="0" smtClean="0"/>
            </a:br>
            <a:r>
              <a:rPr lang="en-US" dirty="0" smtClean="0"/>
              <a:t>of a Classified Ads Site </a:t>
            </a:r>
            <a:br>
              <a:rPr lang="en-US" dirty="0" smtClean="0"/>
            </a:br>
            <a:r>
              <a:rPr lang="en-US" dirty="0" smtClean="0"/>
              <a:t>to Boost User Engagement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933364" y="3647455"/>
            <a:ext cx="7272808" cy="1633736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using a recommendation system</a:t>
            </a:r>
          </a:p>
          <a:p>
            <a:endParaRPr lang="en-US" sz="2800" dirty="0" smtClean="0"/>
          </a:p>
          <a:p>
            <a:r>
              <a:rPr lang="en-US" sz="2400" dirty="0"/>
              <a:t>ICMA Classified Media Innovation Award, </a:t>
            </a:r>
            <a:r>
              <a:rPr lang="en-US" sz="2400" dirty="0" smtClean="0"/>
              <a:t>10/02/2012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902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323528" y="1271656"/>
            <a:ext cx="8424936" cy="1152128"/>
          </a:xfrm>
        </p:spPr>
        <p:txBody>
          <a:bodyPr>
            <a:normAutofit/>
          </a:bodyPr>
          <a:lstStyle/>
          <a:p>
            <a:pPr algn="l"/>
            <a:r>
              <a:rPr lang="en-US" sz="1100" dirty="0" err="1" smtClean="0"/>
              <a:t>Schibsted</a:t>
            </a:r>
            <a:r>
              <a:rPr lang="en-US" sz="1100" dirty="0" smtClean="0"/>
              <a:t> Classified Media Hungary </a:t>
            </a:r>
            <a:r>
              <a:rPr lang="en-US" sz="1100" dirty="0" err="1" smtClean="0"/>
              <a:t>Kft</a:t>
            </a:r>
            <a:r>
              <a:rPr lang="en-US" sz="1100" dirty="0" smtClean="0"/>
              <a:t>., Hungary, Budapest – www.jofogas.hu</a:t>
            </a:r>
          </a:p>
          <a:p>
            <a:pPr algn="l"/>
            <a:r>
              <a:rPr lang="en-US" sz="1100" dirty="0" smtClean="0"/>
              <a:t>Gravity R&amp;D </a:t>
            </a:r>
            <a:r>
              <a:rPr lang="en-US" sz="1100" dirty="0" err="1" smtClean="0"/>
              <a:t>Kft</a:t>
            </a:r>
            <a:r>
              <a:rPr lang="en-US" sz="1100" dirty="0" smtClean="0"/>
              <a:t>., Hungary, Budapest – www.gravityrd.com</a:t>
            </a:r>
          </a:p>
          <a:p>
            <a:pPr algn="l"/>
            <a:r>
              <a:rPr lang="en-US" sz="1100" dirty="0" smtClean="0"/>
              <a:t>Contact person: Laszlo Budai Product Manager, email: </a:t>
            </a:r>
            <a:r>
              <a:rPr lang="en-US" sz="1100" dirty="0" smtClean="0">
                <a:hlinkClick r:id="rId2"/>
              </a:rPr>
              <a:t>laszlo.budai@schibsted.hu</a:t>
            </a:r>
            <a:r>
              <a:rPr lang="en-US" sz="1100" dirty="0" smtClean="0"/>
              <a:t> phone: +36 30 4604059</a:t>
            </a:r>
          </a:p>
          <a:p>
            <a:pPr algn="l"/>
            <a:r>
              <a:rPr lang="en-US" sz="1100" dirty="0" smtClean="0"/>
              <a:t>Contact person: </a:t>
            </a:r>
            <a:r>
              <a:rPr lang="en-US" sz="1100" dirty="0" err="1" smtClean="0"/>
              <a:t>Balazs</a:t>
            </a:r>
            <a:r>
              <a:rPr lang="en-US" sz="1100" dirty="0" smtClean="0"/>
              <a:t> </a:t>
            </a:r>
            <a:r>
              <a:rPr lang="en-US" sz="1100" dirty="0" err="1" smtClean="0"/>
              <a:t>Nedli</a:t>
            </a:r>
            <a:r>
              <a:rPr lang="en-US" sz="1100" dirty="0" smtClean="0"/>
              <a:t> Business Development Manager, email: </a:t>
            </a:r>
            <a:r>
              <a:rPr lang="en-US" sz="1100" dirty="0" smtClean="0">
                <a:hlinkClick r:id="rId3"/>
              </a:rPr>
              <a:t>nedli@gravityrd.com</a:t>
            </a:r>
            <a:r>
              <a:rPr lang="en-US" sz="1100" dirty="0" smtClean="0"/>
              <a:t> </a:t>
            </a:r>
            <a:r>
              <a:rPr lang="hu-HU" sz="1100" dirty="0" smtClean="0"/>
              <a:t>phone: +36 70 2025828</a:t>
            </a:r>
            <a:endParaRPr lang="en-US" sz="1100" dirty="0" smtClean="0"/>
          </a:p>
          <a:p>
            <a:pPr algn="l"/>
            <a:r>
              <a:rPr lang="en-US" sz="1100" dirty="0" smtClean="0"/>
              <a:t>Team: Zoltan Peresztegi, Laszlo Budai , Gyorgy </a:t>
            </a:r>
            <a:r>
              <a:rPr lang="en-US" sz="1100" dirty="0" err="1" smtClean="0"/>
              <a:t>Dozsa</a:t>
            </a:r>
            <a:r>
              <a:rPr lang="en-US" sz="1100" dirty="0" smtClean="0"/>
              <a:t>, </a:t>
            </a:r>
            <a:r>
              <a:rPr lang="en-US" sz="1100" dirty="0" err="1" smtClean="0"/>
              <a:t>Balazs</a:t>
            </a:r>
            <a:r>
              <a:rPr lang="en-US" sz="1100" dirty="0" smtClean="0"/>
              <a:t> </a:t>
            </a:r>
            <a:r>
              <a:rPr lang="en-US" sz="1100" dirty="0" err="1" smtClean="0"/>
              <a:t>Nedli</a:t>
            </a:r>
            <a:endParaRPr lang="en-US" sz="1100" dirty="0" smtClean="0"/>
          </a:p>
          <a:p>
            <a:pPr algn="l"/>
            <a:endParaRPr lang="en-US" dirty="0" smtClean="0"/>
          </a:p>
          <a:p>
            <a:endParaRPr lang="en-US" dirty="0"/>
          </a:p>
        </p:txBody>
      </p:sp>
      <p:sp>
        <p:nvSpPr>
          <p:cNvPr id="4" name="Szövegdoboz 3"/>
          <p:cNvSpPr txBox="1"/>
          <p:nvPr/>
        </p:nvSpPr>
        <p:spPr>
          <a:xfrm>
            <a:off x="323528" y="2826801"/>
            <a:ext cx="84249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 improve website efficiency and enhance user experience, Jofogás.hu wanted to personalize the site by showing relevant content to each and every visitor</a:t>
            </a:r>
            <a:r>
              <a:rPr lang="hu-H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 achieve these goals, </a:t>
            </a:r>
            <a:r>
              <a:rPr lang="en-US" sz="1400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Jófogás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and </a:t>
            </a:r>
            <a:r>
              <a:rPr lang="en-US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Gravity – Rock Solid Recommendations 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jointly developed a new recommendation system which 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learns the visitors’ taste in real time and displays the most interesting content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to them. </a:t>
            </a:r>
          </a:p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expectation was to generate a content discovery effect and ease navigation.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323528" y="2457469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b="1" dirty="0">
                <a:solidFill>
                  <a:srgbClr val="F4732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Executive Summary</a:t>
            </a:r>
            <a:endParaRPr lang="en-US" sz="2400" b="1" dirty="0">
              <a:solidFill>
                <a:srgbClr val="F4732A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Szövegdoboz 5"/>
          <p:cNvSpPr txBox="1"/>
          <p:nvPr/>
        </p:nvSpPr>
        <p:spPr>
          <a:xfrm>
            <a:off x="323528" y="4211796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b="1" dirty="0">
                <a:solidFill>
                  <a:srgbClr val="F4732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Results</a:t>
            </a:r>
            <a:endParaRPr lang="en-US" sz="2400" b="1" dirty="0">
              <a:solidFill>
                <a:srgbClr val="F4732A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Szövegdoboz 6"/>
          <p:cNvSpPr txBox="1"/>
          <p:nvPr/>
        </p:nvSpPr>
        <p:spPr>
          <a:xfrm>
            <a:off x="323528" y="4581128"/>
            <a:ext cx="842493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Significant and sustainable improvement has been achieved in efficiency and user experience: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</a:t>
            </a:r>
            <a:r>
              <a:rPr lang="hu-H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(item)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page views/visit: 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10.57% increase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Improvement by self learning: at launch, 19.8% of visitors clicked on recommended </a:t>
            </a:r>
            <a:r>
              <a:rPr lang="hu-H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ads 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- 2.5 months later, accuracy of recommendations increased </a:t>
            </a:r>
            <a:r>
              <a:rPr lang="hu-H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by 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75%; 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35% of visitors 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now click on a recommended </a:t>
            </a:r>
            <a:r>
              <a:rPr lang="hu-H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ad;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number of contact requests among users (visitors and advertisers) – has risen by </a:t>
            </a:r>
            <a:r>
              <a:rPr 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over 33%</a:t>
            </a:r>
          </a:p>
          <a:p>
            <a:endParaRPr lang="en-US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39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40000" y="612000"/>
            <a:ext cx="7920000" cy="936000"/>
          </a:xfrm>
        </p:spPr>
        <p:txBody>
          <a:bodyPr>
            <a:normAutofit/>
          </a:bodyPr>
          <a:lstStyle/>
          <a:p>
            <a:r>
              <a:rPr lang="hu-HU" dirty="0" smtClean="0"/>
              <a:t>Recommendations appear</a:t>
            </a:r>
            <a:endParaRPr lang="hu-HU" dirty="0"/>
          </a:p>
        </p:txBody>
      </p:sp>
      <p:pic>
        <p:nvPicPr>
          <p:cNvPr id="4" name="Picture 2" descr="D:\Desktop\listing.page.p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54" y="1503625"/>
            <a:ext cx="3222566" cy="5121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le 5"/>
          <p:cNvSpPr/>
          <p:nvPr/>
        </p:nvSpPr>
        <p:spPr>
          <a:xfrm>
            <a:off x="521325" y="4246982"/>
            <a:ext cx="3330595" cy="915171"/>
          </a:xfrm>
          <a:prstGeom prst="roundRect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Pentagon 11"/>
          <p:cNvSpPr/>
          <p:nvPr/>
        </p:nvSpPr>
        <p:spPr>
          <a:xfrm flipH="1">
            <a:off x="4279269" y="4177306"/>
            <a:ext cx="3993395" cy="1054522"/>
          </a:xfrm>
          <a:prstGeom prst="homePlate">
            <a:avLst/>
          </a:prstGeom>
          <a:gradFill>
            <a:gsLst>
              <a:gs pos="0">
                <a:srgbClr val="005899"/>
              </a:gs>
              <a:gs pos="100000">
                <a:srgbClr val="62BDE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Personalized</a:t>
            </a:r>
            <a:r>
              <a:rPr lang="hu-H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 recommendation logic: the visitor’s profile will be matched to the profile model of </a:t>
            </a:r>
            <a:r>
              <a:rPr lang="hu-HU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available </a:t>
            </a:r>
            <a:r>
              <a:rPr lang="hu-HU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ads</a:t>
            </a:r>
          </a:p>
        </p:txBody>
      </p:sp>
      <p:pic>
        <p:nvPicPr>
          <p:cNvPr id="7" name="Picture 3" descr="D:\Desktop\after.contac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9269" y="1671703"/>
            <a:ext cx="2755828" cy="1829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ounded Rectangle 5"/>
          <p:cNvSpPr/>
          <p:nvPr/>
        </p:nvSpPr>
        <p:spPr>
          <a:xfrm>
            <a:off x="4279269" y="2189299"/>
            <a:ext cx="2693455" cy="1008729"/>
          </a:xfrm>
          <a:prstGeom prst="roundRect">
            <a:avLst/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Pentagon 7"/>
          <p:cNvSpPr/>
          <p:nvPr/>
        </p:nvSpPr>
        <p:spPr>
          <a:xfrm flipH="1">
            <a:off x="7159589" y="1852406"/>
            <a:ext cx="1804898" cy="1648602"/>
          </a:xfrm>
          <a:prstGeom prst="homePlate">
            <a:avLst/>
          </a:prstGeom>
          <a:gradFill>
            <a:gsLst>
              <a:gs pos="0">
                <a:srgbClr val="005899"/>
              </a:gs>
              <a:gs pos="100000">
                <a:srgbClr val="62BDE0"/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05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Item2Item</a:t>
            </a:r>
            <a:r>
              <a:rPr lang="hu-HU" sz="11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hu-HU" sz="1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recommendation </a:t>
            </a:r>
            <a:r>
              <a:rPr lang="hu-HU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logic: the </a:t>
            </a:r>
            <a:r>
              <a:rPr lang="hu-HU" sz="1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ad’s profile </a:t>
            </a:r>
            <a:r>
              <a:rPr lang="hu-HU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will be matched to the profile model of </a:t>
            </a:r>
            <a:r>
              <a:rPr lang="hu-HU" sz="11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available </a:t>
            </a:r>
            <a:r>
              <a:rPr lang="hu-HU" sz="1100" dirty="0">
                <a:latin typeface="Verdana" pitchFamily="34" charset="0"/>
                <a:ea typeface="Verdana" pitchFamily="34" charset="0"/>
                <a:cs typeface="Verdana" pitchFamily="34" charset="0"/>
              </a:rPr>
              <a:t>ads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79269" y="6007315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u-HU" dirty="0" smtClean="0">
                <a:hlinkClick r:id="rId4"/>
              </a:rPr>
              <a:t>www.jofogas.hu/budapest</a:t>
            </a:r>
            <a:endParaRPr lang="hu-HU" dirty="0" smtClean="0"/>
          </a:p>
          <a:p>
            <a:pPr algn="r"/>
            <a:r>
              <a:rPr lang="hu-HU" dirty="0" smtClean="0">
                <a:hlinkClick r:id="rId5"/>
              </a:rPr>
              <a:t>www.gravityrd.com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73148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40000" y="612000"/>
            <a:ext cx="7920000" cy="936000"/>
          </a:xfrm>
        </p:spPr>
        <p:txBody>
          <a:bodyPr/>
          <a:lstStyle/>
          <a:p>
            <a:r>
              <a:rPr lang="en-US" dirty="0" smtClean="0"/>
              <a:t>Higher User Engagement</a:t>
            </a:r>
            <a:endParaRPr lang="en-US" dirty="0"/>
          </a:p>
        </p:txBody>
      </p:sp>
      <p:graphicFrame>
        <p:nvGraphicFramePr>
          <p:cNvPr id="4" name="Chart 1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4726918"/>
              </p:ext>
            </p:extLst>
          </p:nvPr>
        </p:nvGraphicFramePr>
        <p:xfrm>
          <a:off x="612000" y="1764000"/>
          <a:ext cx="792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540000" y="5760000"/>
            <a:ext cx="8100000" cy="54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Figures show weekly moving average of </a:t>
            </a:r>
            <a:r>
              <a:rPr lang="hu-H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Ad Detail 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views per user among those exposed to personalized recommendations, in comparison to visitors who weren’t, in an A/B test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38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40000" y="612000"/>
            <a:ext cx="7920001" cy="936000"/>
          </a:xfrm>
        </p:spPr>
        <p:txBody>
          <a:bodyPr>
            <a:normAutofit/>
          </a:bodyPr>
          <a:lstStyle/>
          <a:p>
            <a:r>
              <a:rPr lang="en-US" dirty="0" smtClean="0"/>
              <a:t>Accuracy improved by 75%</a:t>
            </a:r>
            <a:endParaRPr lang="en-US" dirty="0"/>
          </a:p>
        </p:txBody>
      </p:sp>
      <p:sp>
        <p:nvSpPr>
          <p:cNvPr id="5" name="Cím 1"/>
          <p:cNvSpPr txBox="1">
            <a:spLocks/>
          </p:cNvSpPr>
          <p:nvPr/>
        </p:nvSpPr>
        <p:spPr>
          <a:xfrm>
            <a:off x="158935" y="1124744"/>
            <a:ext cx="8229600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7" name="Char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2188922"/>
              </p:ext>
            </p:extLst>
          </p:nvPr>
        </p:nvGraphicFramePr>
        <p:xfrm>
          <a:off x="612000" y="1762618"/>
          <a:ext cx="792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Szövegdoboz 7"/>
          <p:cNvSpPr txBox="1"/>
          <p:nvPr/>
        </p:nvSpPr>
        <p:spPr>
          <a:xfrm>
            <a:off x="540000" y="5760000"/>
            <a:ext cx="7920000" cy="54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Self learning system - figures show the percentage of all website visitors who clicked on a personally recommended ad on any page of the site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12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40000" y="612000"/>
            <a:ext cx="7920000" cy="936000"/>
          </a:xfrm>
        </p:spPr>
        <p:txBody>
          <a:bodyPr>
            <a:noAutofit/>
          </a:bodyPr>
          <a:lstStyle/>
          <a:p>
            <a:r>
              <a:rPr lang="en-US" dirty="0" smtClean="0"/>
              <a:t>33.7% Increase </a:t>
            </a:r>
            <a:r>
              <a:rPr lang="hu-HU" dirty="0" smtClean="0"/>
              <a:t>of </a:t>
            </a:r>
            <a:r>
              <a:rPr lang="en-US" dirty="0" smtClean="0"/>
              <a:t>Contact</a:t>
            </a:r>
            <a:r>
              <a:rPr lang="hu-HU" dirty="0" smtClean="0"/>
              <a:t>s</a:t>
            </a:r>
            <a:endParaRPr lang="en-US" dirty="0"/>
          </a:p>
        </p:txBody>
      </p:sp>
      <p:sp>
        <p:nvSpPr>
          <p:cNvPr id="6" name="Szövegdoboz 5"/>
          <p:cNvSpPr txBox="1"/>
          <p:nvPr/>
        </p:nvSpPr>
        <p:spPr>
          <a:xfrm>
            <a:off x="540000" y="5760000"/>
            <a:ext cx="8100000" cy="54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Figures showing </a:t>
            </a:r>
            <a:r>
              <a:rPr lang="hu-H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increase of 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contact requests among </a:t>
            </a:r>
            <a:r>
              <a:rPr lang="hu-H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visitors 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exposed to personalized recommendations</a:t>
            </a:r>
            <a:r>
              <a:rPr lang="hu-HU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 comparison to users who weren’t, in an A/B test</a:t>
            </a:r>
            <a:endParaRPr lang="en-US" sz="1400" dirty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13" name="Char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70352"/>
              </p:ext>
            </p:extLst>
          </p:nvPr>
        </p:nvGraphicFramePr>
        <p:xfrm>
          <a:off x="612000" y="1764000"/>
          <a:ext cx="7920000" cy="39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9691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390</Words>
  <Application>Microsoft Office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Office-téma</vt:lpstr>
      <vt:lpstr>Dynamic Personalization of a Classified Ads Site  to Boost User Engagement</vt:lpstr>
      <vt:lpstr>PowerPoint Presentation</vt:lpstr>
      <vt:lpstr>Recommendations appear</vt:lpstr>
      <vt:lpstr>Higher User Engagement</vt:lpstr>
      <vt:lpstr>Accuracy improved by 75%</vt:lpstr>
      <vt:lpstr>33.7% Increase of Contacts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Jofogas-Gravity ICMA Innovation award 2012</dc:title>
  <dc:creator>Renyi</dc:creator>
  <cp:lastModifiedBy>nedli@gravity</cp:lastModifiedBy>
  <cp:revision>37</cp:revision>
  <dcterms:created xsi:type="dcterms:W3CDTF">2012-02-10T08:59:49Z</dcterms:created>
  <dcterms:modified xsi:type="dcterms:W3CDTF">2012-02-10T19:35:34Z</dcterms:modified>
</cp:coreProperties>
</file>