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2"/>
  </p:notesMasterIdLst>
  <p:handoutMasterIdLst>
    <p:handoutMasterId r:id="rId63"/>
  </p:handoutMasterIdLst>
  <p:sldIdLst>
    <p:sldId id="558" r:id="rId2"/>
    <p:sldId id="432" r:id="rId3"/>
    <p:sldId id="485" r:id="rId4"/>
    <p:sldId id="479" r:id="rId5"/>
    <p:sldId id="505" r:id="rId6"/>
    <p:sldId id="506" r:id="rId7"/>
    <p:sldId id="486" r:id="rId8"/>
    <p:sldId id="480" r:id="rId9"/>
    <p:sldId id="507" r:id="rId10"/>
    <p:sldId id="508" r:id="rId11"/>
    <p:sldId id="487" r:id="rId12"/>
    <p:sldId id="509" r:id="rId13"/>
    <p:sldId id="510" r:id="rId14"/>
    <p:sldId id="481" r:id="rId15"/>
    <p:sldId id="562" r:id="rId16"/>
    <p:sldId id="567" r:id="rId17"/>
    <p:sldId id="564" r:id="rId18"/>
    <p:sldId id="568" r:id="rId19"/>
    <p:sldId id="569" r:id="rId20"/>
    <p:sldId id="570" r:id="rId21"/>
    <p:sldId id="539" r:id="rId22"/>
    <p:sldId id="563" r:id="rId23"/>
    <p:sldId id="542" r:id="rId24"/>
    <p:sldId id="496" r:id="rId25"/>
    <p:sldId id="497" r:id="rId26"/>
    <p:sldId id="498" r:id="rId27"/>
    <p:sldId id="543" r:id="rId28"/>
    <p:sldId id="583" r:id="rId29"/>
    <p:sldId id="545" r:id="rId30"/>
    <p:sldId id="544" r:id="rId31"/>
    <p:sldId id="547" r:id="rId32"/>
    <p:sldId id="548" r:id="rId33"/>
    <p:sldId id="546" r:id="rId34"/>
    <p:sldId id="549" r:id="rId35"/>
    <p:sldId id="550" r:id="rId36"/>
    <p:sldId id="551" r:id="rId37"/>
    <p:sldId id="552" r:id="rId38"/>
    <p:sldId id="553" r:id="rId39"/>
    <p:sldId id="478" r:id="rId40"/>
    <p:sldId id="571" r:id="rId41"/>
    <p:sldId id="584" r:id="rId42"/>
    <p:sldId id="476" r:id="rId43"/>
    <p:sldId id="573" r:id="rId44"/>
    <p:sldId id="488" r:id="rId45"/>
    <p:sldId id="514" r:id="rId46"/>
    <p:sldId id="503" r:id="rId47"/>
    <p:sldId id="468" r:id="rId48"/>
    <p:sldId id="574" r:id="rId49"/>
    <p:sldId id="575" r:id="rId50"/>
    <p:sldId id="581" r:id="rId51"/>
    <p:sldId id="580" r:id="rId52"/>
    <p:sldId id="582" r:id="rId53"/>
    <p:sldId id="502" r:id="rId54"/>
    <p:sldId id="576" r:id="rId55"/>
    <p:sldId id="577" r:id="rId56"/>
    <p:sldId id="578" r:id="rId57"/>
    <p:sldId id="579" r:id="rId58"/>
    <p:sldId id="537" r:id="rId59"/>
    <p:sldId id="474" r:id="rId60"/>
    <p:sldId id="358" r:id="rId61"/>
  </p:sldIdLst>
  <p:sldSz cx="9144000" cy="6858000" type="screen4x3"/>
  <p:notesSz cx="6797675" cy="9926638"/>
  <p:defaultTextStyle>
    <a:defPPr>
      <a:defRPr lang="en-US"/>
    </a:defPPr>
    <a:lvl1pPr algn="l" rtl="0" fontAlgn="base">
      <a:spcBef>
        <a:spcPct val="0"/>
      </a:spcBef>
      <a:spcAft>
        <a:spcPct val="0"/>
      </a:spcAft>
      <a:defRPr sz="2400" kern="1200">
        <a:solidFill>
          <a:schemeClr val="tx1"/>
        </a:solidFill>
        <a:latin typeface="DIN-Light" pitchFamily="34" charset="0"/>
        <a:ea typeface="ＭＳ Ｐゴシック"/>
        <a:cs typeface="ＭＳ Ｐゴシック"/>
      </a:defRPr>
    </a:lvl1pPr>
    <a:lvl2pPr marL="457200" algn="l" rtl="0" fontAlgn="base">
      <a:spcBef>
        <a:spcPct val="0"/>
      </a:spcBef>
      <a:spcAft>
        <a:spcPct val="0"/>
      </a:spcAft>
      <a:defRPr sz="2400" kern="1200">
        <a:solidFill>
          <a:schemeClr val="tx1"/>
        </a:solidFill>
        <a:latin typeface="DIN-Light" pitchFamily="34" charset="0"/>
        <a:ea typeface="ＭＳ Ｐゴシック"/>
        <a:cs typeface="ＭＳ Ｐゴシック"/>
      </a:defRPr>
    </a:lvl2pPr>
    <a:lvl3pPr marL="914400" algn="l" rtl="0" fontAlgn="base">
      <a:spcBef>
        <a:spcPct val="0"/>
      </a:spcBef>
      <a:spcAft>
        <a:spcPct val="0"/>
      </a:spcAft>
      <a:defRPr sz="2400" kern="1200">
        <a:solidFill>
          <a:schemeClr val="tx1"/>
        </a:solidFill>
        <a:latin typeface="DIN-Light" pitchFamily="34" charset="0"/>
        <a:ea typeface="ＭＳ Ｐゴシック"/>
        <a:cs typeface="ＭＳ Ｐゴシック"/>
      </a:defRPr>
    </a:lvl3pPr>
    <a:lvl4pPr marL="1371600" algn="l" rtl="0" fontAlgn="base">
      <a:spcBef>
        <a:spcPct val="0"/>
      </a:spcBef>
      <a:spcAft>
        <a:spcPct val="0"/>
      </a:spcAft>
      <a:defRPr sz="2400" kern="1200">
        <a:solidFill>
          <a:schemeClr val="tx1"/>
        </a:solidFill>
        <a:latin typeface="DIN-Light" pitchFamily="34" charset="0"/>
        <a:ea typeface="ＭＳ Ｐゴシック"/>
        <a:cs typeface="ＭＳ Ｐゴシック"/>
      </a:defRPr>
    </a:lvl4pPr>
    <a:lvl5pPr marL="1828800" algn="l" rtl="0" fontAlgn="base">
      <a:spcBef>
        <a:spcPct val="0"/>
      </a:spcBef>
      <a:spcAft>
        <a:spcPct val="0"/>
      </a:spcAft>
      <a:defRPr sz="2400" kern="1200">
        <a:solidFill>
          <a:schemeClr val="tx1"/>
        </a:solidFill>
        <a:latin typeface="DIN-Light" pitchFamily="34" charset="0"/>
        <a:ea typeface="ＭＳ Ｐゴシック"/>
        <a:cs typeface="ＭＳ Ｐゴシック"/>
      </a:defRPr>
    </a:lvl5pPr>
    <a:lvl6pPr marL="2286000" algn="l" defTabSz="914400" rtl="0" eaLnBrk="1" latinLnBrk="0" hangingPunct="1">
      <a:defRPr sz="2400" kern="1200">
        <a:solidFill>
          <a:schemeClr val="tx1"/>
        </a:solidFill>
        <a:latin typeface="DIN-Light" pitchFamily="34" charset="0"/>
        <a:ea typeface="ＭＳ Ｐゴシック"/>
        <a:cs typeface="ＭＳ Ｐゴシック"/>
      </a:defRPr>
    </a:lvl6pPr>
    <a:lvl7pPr marL="2743200" algn="l" defTabSz="914400" rtl="0" eaLnBrk="1" latinLnBrk="0" hangingPunct="1">
      <a:defRPr sz="2400" kern="1200">
        <a:solidFill>
          <a:schemeClr val="tx1"/>
        </a:solidFill>
        <a:latin typeface="DIN-Light" pitchFamily="34" charset="0"/>
        <a:ea typeface="ＭＳ Ｐゴシック"/>
        <a:cs typeface="ＭＳ Ｐゴシック"/>
      </a:defRPr>
    </a:lvl7pPr>
    <a:lvl8pPr marL="3200400" algn="l" defTabSz="914400" rtl="0" eaLnBrk="1" latinLnBrk="0" hangingPunct="1">
      <a:defRPr sz="2400" kern="1200">
        <a:solidFill>
          <a:schemeClr val="tx1"/>
        </a:solidFill>
        <a:latin typeface="DIN-Light" pitchFamily="34" charset="0"/>
        <a:ea typeface="ＭＳ Ｐゴシック"/>
        <a:cs typeface="ＭＳ Ｐゴシック"/>
      </a:defRPr>
    </a:lvl8pPr>
    <a:lvl9pPr marL="3657600" algn="l" defTabSz="914400" rtl="0" eaLnBrk="1" latinLnBrk="0" hangingPunct="1">
      <a:defRPr sz="2400" kern="1200">
        <a:solidFill>
          <a:schemeClr val="tx1"/>
        </a:solidFill>
        <a:latin typeface="DIN-Light" pitchFamily="34" charset="0"/>
        <a:ea typeface="ＭＳ Ｐゴシック"/>
        <a:cs typeface="ＭＳ Ｐゴシック"/>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3E1A"/>
    <a:srgbClr val="D3E54D"/>
    <a:srgbClr val="FF0000"/>
    <a:srgbClr val="FFFF00"/>
    <a:srgbClr val="ECECE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0102" autoAdjust="0"/>
  </p:normalViewPr>
  <p:slideViewPr>
    <p:cSldViewPr snapToGrid="0">
      <p:cViewPr varScale="1">
        <p:scale>
          <a:sx n="95" d="100"/>
          <a:sy n="95" d="100"/>
        </p:scale>
        <p:origin x="-9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E4FCC059-A041-4838-8C99-DCFE2A79D2B2}" type="datetimeFigureOut">
              <a:rPr lang="en-US" smtClean="0"/>
              <a:pPr/>
              <a:t>4/14/2011</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AE88FCC3-D4FC-4355-BD13-0BF88550EB74}" type="slidenum">
              <a:rPr lang="en-GB" smtClean="0"/>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4813" cy="495300"/>
          </a:xfrm>
          <a:prstGeom prst="rect">
            <a:avLst/>
          </a:prstGeom>
          <a:noFill/>
          <a:ln w="9525">
            <a:noFill/>
            <a:miter lim="800000"/>
            <a:headEnd/>
            <a:tailEnd/>
          </a:ln>
        </p:spPr>
        <p:txBody>
          <a:bodyPr vert="horz" wrap="square" lIns="91888" tIns="45944" rIns="91888" bIns="45944" numCol="1" anchor="t" anchorCtr="0" compatLnSpc="1">
            <a:prstTxWarp prst="textNoShape">
              <a:avLst/>
            </a:prstTxWarp>
          </a:bodyPr>
          <a:lstStyle>
            <a:lvl1pPr eaLnBrk="0" hangingPunct="0">
              <a:defRPr sz="1200">
                <a:latin typeface="Arial" charset="0"/>
                <a:ea typeface="ＭＳ Ｐゴシック" pitchFamily="44" charset="-128"/>
                <a:cs typeface="+mn-cs"/>
              </a:defRPr>
            </a:lvl1pPr>
          </a:lstStyle>
          <a:p>
            <a:pPr>
              <a:defRPr/>
            </a:pPr>
            <a:endParaRPr lang="en-US"/>
          </a:p>
        </p:txBody>
      </p:sp>
      <p:sp>
        <p:nvSpPr>
          <p:cNvPr id="4099" name="Rectangle 3"/>
          <p:cNvSpPr>
            <a:spLocks noGrp="1" noChangeArrowheads="1"/>
          </p:cNvSpPr>
          <p:nvPr>
            <p:ph type="dt" idx="1"/>
          </p:nvPr>
        </p:nvSpPr>
        <p:spPr bwMode="auto">
          <a:xfrm>
            <a:off x="3852863" y="0"/>
            <a:ext cx="2944812" cy="495300"/>
          </a:xfrm>
          <a:prstGeom prst="rect">
            <a:avLst/>
          </a:prstGeom>
          <a:noFill/>
          <a:ln w="9525">
            <a:noFill/>
            <a:miter lim="800000"/>
            <a:headEnd/>
            <a:tailEnd/>
          </a:ln>
        </p:spPr>
        <p:txBody>
          <a:bodyPr vert="horz" wrap="square" lIns="91888" tIns="45944" rIns="91888" bIns="45944" numCol="1" anchor="t" anchorCtr="0" compatLnSpc="1">
            <a:prstTxWarp prst="textNoShape">
              <a:avLst/>
            </a:prstTxWarp>
          </a:bodyPr>
          <a:lstStyle>
            <a:lvl1pPr algn="r" eaLnBrk="0" hangingPunct="0">
              <a:defRPr sz="1200">
                <a:latin typeface="Arial" charset="0"/>
                <a:ea typeface="ＭＳ Ｐゴシック" pitchFamily="44" charset="-128"/>
                <a:cs typeface="+mn-cs"/>
              </a:defRPr>
            </a:lvl1pPr>
          </a:lstStyle>
          <a:p>
            <a:pPr>
              <a:defRPr/>
            </a:pPr>
            <a:endParaRPr lang="en-US"/>
          </a:p>
        </p:txBody>
      </p:sp>
      <p:sp>
        <p:nvSpPr>
          <p:cNvPr id="81924"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06463" y="4714875"/>
            <a:ext cx="4984750" cy="4467225"/>
          </a:xfrm>
          <a:prstGeom prst="rect">
            <a:avLst/>
          </a:prstGeom>
          <a:noFill/>
          <a:ln w="9525">
            <a:noFill/>
            <a:miter lim="800000"/>
            <a:headEnd/>
            <a:tailEnd/>
          </a:ln>
        </p:spPr>
        <p:txBody>
          <a:bodyPr vert="horz" wrap="square" lIns="91888" tIns="45944" rIns="91888" bIns="4594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9431338"/>
            <a:ext cx="2944813" cy="495300"/>
          </a:xfrm>
          <a:prstGeom prst="rect">
            <a:avLst/>
          </a:prstGeom>
          <a:noFill/>
          <a:ln w="9525">
            <a:noFill/>
            <a:miter lim="800000"/>
            <a:headEnd/>
            <a:tailEnd/>
          </a:ln>
        </p:spPr>
        <p:txBody>
          <a:bodyPr vert="horz" wrap="square" lIns="91888" tIns="45944" rIns="91888" bIns="45944" numCol="1" anchor="b" anchorCtr="0" compatLnSpc="1">
            <a:prstTxWarp prst="textNoShape">
              <a:avLst/>
            </a:prstTxWarp>
          </a:bodyPr>
          <a:lstStyle>
            <a:lvl1pPr eaLnBrk="0" hangingPunct="0">
              <a:defRPr sz="1200">
                <a:latin typeface="Arial" charset="0"/>
                <a:ea typeface="ＭＳ Ｐゴシック" pitchFamily="44" charset="-128"/>
                <a:cs typeface="+mn-cs"/>
              </a:defRPr>
            </a:lvl1pPr>
          </a:lstStyle>
          <a:p>
            <a:pPr>
              <a:defRPr/>
            </a:pPr>
            <a:endParaRPr lang="en-US"/>
          </a:p>
        </p:txBody>
      </p:sp>
      <p:sp>
        <p:nvSpPr>
          <p:cNvPr id="4103" name="Rectangle 7"/>
          <p:cNvSpPr>
            <a:spLocks noGrp="1" noChangeArrowheads="1"/>
          </p:cNvSpPr>
          <p:nvPr>
            <p:ph type="sldNum" sz="quarter" idx="5"/>
          </p:nvPr>
        </p:nvSpPr>
        <p:spPr bwMode="auto">
          <a:xfrm>
            <a:off x="3852863" y="9431338"/>
            <a:ext cx="2944812" cy="495300"/>
          </a:xfrm>
          <a:prstGeom prst="rect">
            <a:avLst/>
          </a:prstGeom>
          <a:noFill/>
          <a:ln w="9525">
            <a:noFill/>
            <a:miter lim="800000"/>
            <a:headEnd/>
            <a:tailEnd/>
          </a:ln>
        </p:spPr>
        <p:txBody>
          <a:bodyPr vert="horz" wrap="square" lIns="91888" tIns="45944" rIns="91888" bIns="45944" numCol="1" anchor="b" anchorCtr="0" compatLnSpc="1">
            <a:prstTxWarp prst="textNoShape">
              <a:avLst/>
            </a:prstTxWarp>
          </a:bodyPr>
          <a:lstStyle>
            <a:lvl1pPr algn="r" eaLnBrk="0" hangingPunct="0">
              <a:defRPr sz="1200">
                <a:latin typeface="Arial" charset="0"/>
                <a:ea typeface="ＭＳ Ｐゴシック" pitchFamily="44" charset="-128"/>
                <a:cs typeface="+mn-cs"/>
              </a:defRPr>
            </a:lvl1pPr>
          </a:lstStyle>
          <a:p>
            <a:pPr>
              <a:defRPr/>
            </a:pPr>
            <a:fld id="{FB4F9F61-D60C-4C05-B326-89DE8BA3028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44" charset="-128"/>
        <a:cs typeface="ＭＳ Ｐゴシック"/>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44" charset="-128"/>
        <a:cs typeface="ＭＳ Ｐゴシック"/>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44" charset="-128"/>
        <a:cs typeface="ＭＳ Ｐゴシック"/>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44" charset="-128"/>
        <a:cs typeface="ＭＳ Ｐゴシック"/>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44"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redflymarketing.com/blog/10-ways-to-increase-your-adwords-quality-score-a-mini-case-study/"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4D3D8DB-2CD6-4F94-B9E2-1DBCBBBC6016}" type="slidenum">
              <a:rPr lang="en-US" smtClean="0"/>
              <a:pPr/>
              <a:t>1</a:t>
            </a:fld>
            <a:endParaRPr lang="en-US" smtClean="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p:spPr>
        <p:txBody>
          <a:bodyPr/>
          <a:lstStyle/>
          <a:p>
            <a:r>
              <a:rPr lang="en-US" sz="1100" b="0" kern="1200" dirty="0" smtClean="0">
                <a:solidFill>
                  <a:schemeClr val="tx1"/>
                </a:solidFill>
                <a:latin typeface="+mn-lt"/>
                <a:ea typeface="ＭＳ Ｐゴシック" pitchFamily="44" charset="-128"/>
                <a:cs typeface="ＭＳ Ｐゴシック"/>
              </a:rPr>
              <a:t>How paid search can benefit the classified ad industry to gain market share and generate advertisers</a:t>
            </a:r>
            <a:endParaRPr lang="en-GB" sz="1100" b="0" kern="1200" dirty="0" smtClean="0">
              <a:solidFill>
                <a:schemeClr val="tx1"/>
              </a:solidFill>
              <a:latin typeface="+mn-lt"/>
              <a:ea typeface="ＭＳ Ｐゴシック" pitchFamily="44" charset="-128"/>
              <a:cs typeface="ＭＳ Ｐゴシック"/>
            </a:endParaRPr>
          </a:p>
          <a:p>
            <a:pPr algn="l" rtl="0" eaLnBrk="0" fontAlgn="base" hangingPunct="0">
              <a:spcBef>
                <a:spcPct val="30000"/>
              </a:spcBef>
              <a:spcAft>
                <a:spcPct val="0"/>
              </a:spcAft>
            </a:pPr>
            <a:endParaRPr lang="en-GB" sz="1200" kern="1200" dirty="0" smtClean="0">
              <a:solidFill>
                <a:schemeClr val="tx1"/>
              </a:solidFill>
              <a:latin typeface="DIN-Regular" pitchFamily="34" charset="0"/>
              <a:ea typeface="ＭＳ Ｐゴシック"/>
              <a:cs typeface="ＭＳ Ｐゴシック"/>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p:spPr>
        <p:txBody>
          <a:bodyPr/>
          <a:lstStyle/>
          <a:p>
            <a:pPr algn="l" rtl="0" eaLnBrk="0" fontAlgn="base" hangingPunct="0">
              <a:spcBef>
                <a:spcPct val="30000"/>
              </a:spcBef>
              <a:spcAft>
                <a:spcPct val="0"/>
              </a:spcAft>
            </a:pPr>
            <a:endParaRPr lang="en-GB" sz="1200" kern="1200" dirty="0" smtClean="0">
              <a:solidFill>
                <a:schemeClr val="tx1"/>
              </a:solidFill>
              <a:latin typeface="DIN-Regular" pitchFamily="34" charset="0"/>
              <a:ea typeface="ＭＳ Ｐゴシック"/>
              <a:cs typeface="ＭＳ Ｐゴシック"/>
            </a:endParaRPr>
          </a:p>
        </p:txBody>
      </p:sp>
      <p:sp>
        <p:nvSpPr>
          <p:cNvPr id="93188" name="Slide Number Placeholder 3"/>
          <p:cNvSpPr>
            <a:spLocks noGrp="1"/>
          </p:cNvSpPr>
          <p:nvPr>
            <p:ph type="sldNum" sz="quarter" idx="5"/>
          </p:nvPr>
        </p:nvSpPr>
        <p:spPr>
          <a:noFill/>
        </p:spPr>
        <p:txBody>
          <a:bodyPr/>
          <a:lstStyle/>
          <a:p>
            <a:fld id="{22CE05EE-4F7A-4FB0-97EC-17E7464E791F}" type="slidenum">
              <a:rPr lang="en-US" smtClean="0">
                <a:latin typeface="Arial" pitchFamily="34" charset="0"/>
                <a:ea typeface="ＭＳ Ｐゴシック"/>
                <a:cs typeface="ＭＳ Ｐゴシック"/>
              </a:rPr>
              <a:pPr/>
              <a:t>10</a:t>
            </a:fld>
            <a:endParaRPr lang="en-US" smtClean="0">
              <a:latin typeface="Arial" pitchFamily="34" charset="0"/>
              <a:ea typeface="ＭＳ Ｐゴシック"/>
              <a:cs typeface="ＭＳ Ｐゴシック"/>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CB2C4B3D-1CDD-4558-A022-D488EFAEE3F3}" type="slidenum">
              <a:rPr lang="en-US" smtClean="0">
                <a:latin typeface="Arial" pitchFamily="34" charset="0"/>
                <a:ea typeface="ＭＳ Ｐゴシック"/>
                <a:cs typeface="ＭＳ Ｐゴシック"/>
              </a:rPr>
              <a:pPr/>
              <a:t>11</a:t>
            </a:fld>
            <a:endParaRPr lang="en-US" smtClean="0">
              <a:latin typeface="Arial" pitchFamily="34" charset="0"/>
              <a:ea typeface="ＭＳ Ｐゴシック"/>
              <a:cs typeface="ＭＳ Ｐゴシック"/>
            </a:endParaRPr>
          </a:p>
        </p:txBody>
      </p:sp>
      <p:sp>
        <p:nvSpPr>
          <p:cNvPr id="94211" name="Rectangle 2"/>
          <p:cNvSpPr>
            <a:spLocks noGrp="1" noRot="1" noChangeAspect="1" noChangeArrowheads="1" noTextEdit="1"/>
          </p:cNvSpPr>
          <p:nvPr>
            <p:ph type="sldImg"/>
          </p:nvPr>
        </p:nvSpPr>
        <p:spPr>
          <a:xfrm>
            <a:off x="282575" y="576263"/>
            <a:ext cx="6234113" cy="4676775"/>
          </a:xfrm>
          <a:ln/>
        </p:spPr>
      </p:sp>
      <p:sp>
        <p:nvSpPr>
          <p:cNvPr id="94212" name="Rectangle 3"/>
          <p:cNvSpPr>
            <a:spLocks noGrp="1" noChangeArrowheads="1"/>
          </p:cNvSpPr>
          <p:nvPr>
            <p:ph type="body" idx="1"/>
          </p:nvPr>
        </p:nvSpPr>
        <p:spPr>
          <a:xfrm>
            <a:off x="301625" y="5751513"/>
            <a:ext cx="6267450" cy="3598862"/>
          </a:xfrm>
          <a:noFill/>
          <a:ln/>
        </p:spPr>
        <p:txBody>
          <a:bodyPr/>
          <a:lstStyle/>
          <a:p>
            <a:pPr algn="l" defTabSz="917575" rtl="0" eaLnBrk="0" fontAlgn="base" hangingPunct="0">
              <a:spcBef>
                <a:spcPts val="0"/>
              </a:spcBef>
              <a:spcAft>
                <a:spcPct val="0"/>
              </a:spcAft>
            </a:pPr>
            <a:r>
              <a:rPr lang="en-GB" sz="1400" kern="1200" dirty="0" smtClean="0">
                <a:solidFill>
                  <a:schemeClr val="tx1"/>
                </a:solidFill>
                <a:latin typeface="Arial" pitchFamily="34" charset="0"/>
                <a:ea typeface="ＭＳ Ｐゴシック"/>
                <a:cs typeface="Arial" pitchFamily="34" charset="0"/>
              </a:rPr>
              <a:t>Searchers even tell you about themselves</a:t>
            </a:r>
          </a:p>
          <a:p>
            <a:pPr algn="l" rtl="0" eaLnBrk="0" fontAlgn="base" hangingPunct="0">
              <a:spcBef>
                <a:spcPct val="30000"/>
              </a:spcBef>
              <a:spcAft>
                <a:spcPct val="0"/>
              </a:spcAft>
            </a:pPr>
            <a:endParaRPr lang="en-GB" sz="1400" kern="1200" dirty="0" smtClean="0">
              <a:solidFill>
                <a:schemeClr val="tx1"/>
              </a:solidFill>
              <a:latin typeface="Arial" pitchFamily="34" charset="0"/>
              <a:ea typeface="ＭＳ Ｐゴシック"/>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p:spPr>
        <p:txBody>
          <a:bodyPr/>
          <a:lstStyle/>
          <a:p>
            <a:pPr algn="l" rtl="0" eaLnBrk="0" fontAlgn="base" hangingPunct="0">
              <a:spcBef>
                <a:spcPct val="30000"/>
              </a:spcBef>
              <a:spcAft>
                <a:spcPct val="0"/>
              </a:spcAft>
            </a:pPr>
            <a:endParaRPr lang="en-GB" sz="1200" kern="1200" dirty="0" smtClean="0">
              <a:solidFill>
                <a:schemeClr val="tx1"/>
              </a:solidFill>
              <a:latin typeface="DIN-Regular" pitchFamily="34" charset="0"/>
              <a:ea typeface="ＭＳ Ｐゴシック"/>
              <a:cs typeface="ＭＳ Ｐゴシック"/>
            </a:endParaRPr>
          </a:p>
        </p:txBody>
      </p:sp>
      <p:sp>
        <p:nvSpPr>
          <p:cNvPr id="95236" name="Slide Number Placeholder 3"/>
          <p:cNvSpPr>
            <a:spLocks noGrp="1"/>
          </p:cNvSpPr>
          <p:nvPr>
            <p:ph type="sldNum" sz="quarter" idx="5"/>
          </p:nvPr>
        </p:nvSpPr>
        <p:spPr>
          <a:noFill/>
        </p:spPr>
        <p:txBody>
          <a:bodyPr/>
          <a:lstStyle/>
          <a:p>
            <a:fld id="{5B74D70A-8D7B-4B55-8620-369ECF8CE99E}" type="slidenum">
              <a:rPr lang="en-US" smtClean="0">
                <a:latin typeface="Arial" pitchFamily="34" charset="0"/>
                <a:ea typeface="ＭＳ Ｐゴシック"/>
                <a:cs typeface="ＭＳ Ｐゴシック"/>
              </a:rPr>
              <a:pPr/>
              <a:t>12</a:t>
            </a:fld>
            <a:endParaRPr lang="en-US" smtClean="0">
              <a:latin typeface="Arial" pitchFamily="34" charset="0"/>
              <a:ea typeface="ＭＳ Ｐゴシック"/>
              <a:cs typeface="ＭＳ Ｐゴシック"/>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pPr algn="l" rtl="0" eaLnBrk="0" fontAlgn="base" hangingPunct="0">
              <a:spcBef>
                <a:spcPct val="30000"/>
              </a:spcBef>
              <a:spcAft>
                <a:spcPct val="0"/>
              </a:spcAft>
            </a:pPr>
            <a:endParaRPr lang="en-GB" sz="1200" kern="1200" dirty="0" smtClean="0">
              <a:solidFill>
                <a:schemeClr val="tx1"/>
              </a:solidFill>
              <a:latin typeface="DIN-Regular" pitchFamily="34" charset="0"/>
              <a:ea typeface="ＭＳ Ｐゴシック"/>
              <a:cs typeface="ＭＳ Ｐゴシック"/>
            </a:endParaRPr>
          </a:p>
        </p:txBody>
      </p:sp>
      <p:sp>
        <p:nvSpPr>
          <p:cNvPr id="96260" name="Slide Number Placeholder 3"/>
          <p:cNvSpPr>
            <a:spLocks noGrp="1"/>
          </p:cNvSpPr>
          <p:nvPr>
            <p:ph type="sldNum" sz="quarter" idx="5"/>
          </p:nvPr>
        </p:nvSpPr>
        <p:spPr>
          <a:noFill/>
        </p:spPr>
        <p:txBody>
          <a:bodyPr/>
          <a:lstStyle/>
          <a:p>
            <a:fld id="{E05C2775-9C01-46DD-AAFD-369618AAA0E7}" type="slidenum">
              <a:rPr lang="en-US" smtClean="0">
                <a:latin typeface="Arial" pitchFamily="34" charset="0"/>
                <a:ea typeface="ＭＳ Ｐゴシック"/>
                <a:cs typeface="ＭＳ Ｐゴシック"/>
              </a:rPr>
              <a:pPr/>
              <a:t>13</a:t>
            </a:fld>
            <a:endParaRPr lang="en-US" smtClean="0">
              <a:latin typeface="Arial" pitchFamily="34" charset="0"/>
              <a:ea typeface="ＭＳ Ｐゴシック"/>
              <a:cs typeface="ＭＳ Ｐゴシック"/>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pPr algn="l" rtl="0" eaLnBrk="0" fontAlgn="base" hangingPunct="0">
              <a:spcBef>
                <a:spcPct val="30000"/>
              </a:spcBef>
              <a:spcAft>
                <a:spcPct val="0"/>
              </a:spcAft>
            </a:pPr>
            <a:endParaRPr lang="en-GB" sz="1200" kern="1200" dirty="0" smtClean="0">
              <a:solidFill>
                <a:schemeClr val="tx1"/>
              </a:solidFill>
              <a:latin typeface="DIN-Regular" pitchFamily="34" charset="0"/>
              <a:ea typeface="ＭＳ Ｐゴシック"/>
              <a:cs typeface="ＭＳ Ｐゴシック"/>
            </a:endParaRPr>
          </a:p>
        </p:txBody>
      </p:sp>
      <p:sp>
        <p:nvSpPr>
          <p:cNvPr id="97284" name="Slide Number Placeholder 3"/>
          <p:cNvSpPr>
            <a:spLocks noGrp="1"/>
          </p:cNvSpPr>
          <p:nvPr>
            <p:ph type="sldNum" sz="quarter" idx="5"/>
          </p:nvPr>
        </p:nvSpPr>
        <p:spPr>
          <a:noFill/>
        </p:spPr>
        <p:txBody>
          <a:bodyPr/>
          <a:lstStyle/>
          <a:p>
            <a:fld id="{D5C7EBD9-D8AA-4FA6-AE42-7954BC1D1817}" type="slidenum">
              <a:rPr lang="en-US" smtClean="0">
                <a:latin typeface="Arial" pitchFamily="34" charset="0"/>
                <a:ea typeface="ＭＳ Ｐゴシック"/>
                <a:cs typeface="ＭＳ Ｐゴシック"/>
              </a:rPr>
              <a:pPr/>
              <a:t>14</a:t>
            </a:fld>
            <a:endParaRPr lang="en-US" smtClean="0">
              <a:latin typeface="Arial" pitchFamily="34" charset="0"/>
              <a:ea typeface="ＭＳ Ｐゴシック"/>
              <a:cs typeface="ＭＳ Ｐゴシック"/>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B3262C24-934C-45EC-8BAB-1B14C912C5E8}" type="slidenum">
              <a:rPr lang="en-US" smtClean="0">
                <a:latin typeface="Arial" pitchFamily="34" charset="0"/>
                <a:ea typeface="ＭＳ Ｐゴシック"/>
                <a:cs typeface="ＭＳ Ｐゴシック"/>
              </a:rPr>
              <a:pPr/>
              <a:t>15</a:t>
            </a:fld>
            <a:endParaRPr lang="en-US" smtClean="0">
              <a:latin typeface="Arial" pitchFamily="34" charset="0"/>
              <a:ea typeface="ＭＳ Ｐゴシック"/>
              <a:cs typeface="ＭＳ Ｐゴシック"/>
            </a:endParaRPr>
          </a:p>
        </p:txBody>
      </p:sp>
      <p:sp>
        <p:nvSpPr>
          <p:cNvPr id="86019" name="Rectangle 2"/>
          <p:cNvSpPr>
            <a:spLocks noGrp="1" noRot="1" noChangeAspect="1" noChangeArrowheads="1" noTextEdit="1"/>
          </p:cNvSpPr>
          <p:nvPr>
            <p:ph type="sldImg"/>
          </p:nvPr>
        </p:nvSpPr>
        <p:spPr>
          <a:xfrm>
            <a:off x="282575" y="576263"/>
            <a:ext cx="6234113" cy="4676775"/>
          </a:xfrm>
          <a:ln/>
        </p:spPr>
      </p:sp>
      <p:sp>
        <p:nvSpPr>
          <p:cNvPr id="86020" name="Rectangle 3"/>
          <p:cNvSpPr>
            <a:spLocks noGrp="1" noChangeArrowheads="1"/>
          </p:cNvSpPr>
          <p:nvPr>
            <p:ph type="body" idx="1"/>
          </p:nvPr>
        </p:nvSpPr>
        <p:spPr>
          <a:xfrm>
            <a:off x="301625" y="5751513"/>
            <a:ext cx="6267450" cy="3598862"/>
          </a:xfrm>
          <a:noFill/>
          <a:ln/>
        </p:spPr>
        <p:txBody>
          <a:bodyPr/>
          <a:lstStyle/>
          <a:p>
            <a:pPr algn="l" defTabSz="917575" rtl="0" eaLnBrk="0" fontAlgn="base" hangingPunct="0">
              <a:spcBef>
                <a:spcPts val="0"/>
              </a:spcBef>
              <a:spcAft>
                <a:spcPct val="0"/>
              </a:spcAft>
            </a:pPr>
            <a:r>
              <a:rPr lang="en-GB" sz="1400" kern="1200" dirty="0" smtClean="0">
                <a:solidFill>
                  <a:schemeClr val="tx1"/>
                </a:solidFill>
                <a:latin typeface="Arial" pitchFamily="34" charset="0"/>
                <a:ea typeface="ＭＳ Ｐゴシック"/>
                <a:cs typeface="Arial" pitchFamily="34" charset="0"/>
              </a:rPr>
              <a:t>Searchers are also funny,</a:t>
            </a:r>
            <a:r>
              <a:rPr lang="en-GB" sz="1400" kern="1200" baseline="0" dirty="0" smtClean="0">
                <a:solidFill>
                  <a:schemeClr val="tx1"/>
                </a:solidFill>
                <a:latin typeface="Arial" pitchFamily="34" charset="0"/>
                <a:ea typeface="ＭＳ Ｐゴシック"/>
                <a:cs typeface="Arial" pitchFamily="34" charset="0"/>
              </a:rPr>
              <a:t> </a:t>
            </a:r>
            <a:r>
              <a:rPr lang="en-GB" sz="1400" kern="1200" dirty="0" smtClean="0">
                <a:solidFill>
                  <a:schemeClr val="tx1"/>
                </a:solidFill>
                <a:latin typeface="Arial" pitchFamily="34" charset="0"/>
                <a:ea typeface="ＭＳ Ｐゴシック"/>
                <a:cs typeface="Arial" pitchFamily="34" charset="0"/>
              </a:rPr>
              <a:t>unpredictable and notoriously bad spellers...Here are some real examples of searches which have actually resulted in a transaction...</a:t>
            </a:r>
          </a:p>
          <a:p>
            <a:pPr algn="l" defTabSz="917575" rtl="0" eaLnBrk="0" fontAlgn="base" hangingPunct="0">
              <a:spcBef>
                <a:spcPts val="0"/>
              </a:spcBef>
              <a:spcAft>
                <a:spcPct val="0"/>
              </a:spcAft>
            </a:pPr>
            <a:endParaRPr lang="en-GB" sz="1400" kern="1200" dirty="0" smtClean="0">
              <a:solidFill>
                <a:schemeClr val="tx1"/>
              </a:solidFill>
              <a:latin typeface="Arial" pitchFamily="34" charset="0"/>
              <a:ea typeface="ＭＳ Ｐゴシック"/>
              <a:cs typeface="Arial" pitchFamily="34" charset="0"/>
            </a:endParaRPr>
          </a:p>
          <a:p>
            <a:pPr algn="l" defTabSz="917575" rtl="0" eaLnBrk="0" fontAlgn="base" hangingPunct="0">
              <a:spcBef>
                <a:spcPts val="0"/>
              </a:spcBef>
              <a:spcAft>
                <a:spcPct val="0"/>
              </a:spcAft>
            </a:pPr>
            <a:r>
              <a:rPr lang="en-GB" sz="1400" kern="1200" dirty="0" smtClean="0">
                <a:solidFill>
                  <a:schemeClr val="tx1"/>
                </a:solidFill>
                <a:latin typeface="Arial" pitchFamily="34" charset="0"/>
                <a:ea typeface="ＭＳ Ｐゴシック"/>
                <a:cs typeface="Arial" pitchFamily="34" charset="0"/>
              </a:rPr>
              <a:t>To illustrate this point, I’m going to tell you what they bought then what the search term was...</a:t>
            </a:r>
          </a:p>
          <a:p>
            <a:pPr defTabSz="917575">
              <a:spcBef>
                <a:spcPts val="0"/>
              </a:spcBef>
            </a:pPr>
            <a:endParaRPr lang="en-GB" sz="1400" dirty="0" smtClean="0">
              <a:latin typeface="Arial" pitchFamily="34" charset="0"/>
              <a:ea typeface="ＭＳ Ｐゴシック"/>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pPr defTabSz="917575"/>
            <a:endParaRPr lang="en-GB" dirty="0" smtClean="0">
              <a:latin typeface="DIN-Regular" pitchFamily="34" charset="0"/>
              <a:ea typeface="ＭＳ Ｐゴシック"/>
            </a:endParaRPr>
          </a:p>
        </p:txBody>
      </p:sp>
      <p:sp>
        <p:nvSpPr>
          <p:cNvPr id="87044" name="Slide Number Placeholder 3"/>
          <p:cNvSpPr>
            <a:spLocks noGrp="1"/>
          </p:cNvSpPr>
          <p:nvPr>
            <p:ph type="sldNum" sz="quarter" idx="5"/>
          </p:nvPr>
        </p:nvSpPr>
        <p:spPr>
          <a:noFill/>
        </p:spPr>
        <p:txBody>
          <a:bodyPr/>
          <a:lstStyle/>
          <a:p>
            <a:fld id="{7BEC8A55-6D25-4F99-B100-BDA8655B61DA}" type="slidenum">
              <a:rPr lang="en-US" smtClean="0">
                <a:latin typeface="Arial" pitchFamily="34" charset="0"/>
                <a:ea typeface="ＭＳ Ｐゴシック"/>
                <a:cs typeface="ＭＳ Ｐゴシック"/>
              </a:rPr>
              <a:pPr/>
              <a:t>16</a:t>
            </a:fld>
            <a:endParaRPr lang="en-US" smtClean="0">
              <a:latin typeface="Arial" pitchFamily="34" charset="0"/>
              <a:ea typeface="ＭＳ Ｐゴシック"/>
              <a:cs typeface="ＭＳ Ｐゴシック"/>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pPr defTabSz="917575"/>
            <a:endParaRPr lang="en-GB" dirty="0" smtClean="0">
              <a:latin typeface="DIN-Regular" pitchFamily="34" charset="0"/>
              <a:ea typeface="ＭＳ Ｐゴシック"/>
            </a:endParaRPr>
          </a:p>
        </p:txBody>
      </p:sp>
      <p:sp>
        <p:nvSpPr>
          <p:cNvPr id="87044" name="Slide Number Placeholder 3"/>
          <p:cNvSpPr>
            <a:spLocks noGrp="1"/>
          </p:cNvSpPr>
          <p:nvPr>
            <p:ph type="sldNum" sz="quarter" idx="5"/>
          </p:nvPr>
        </p:nvSpPr>
        <p:spPr>
          <a:noFill/>
        </p:spPr>
        <p:txBody>
          <a:bodyPr/>
          <a:lstStyle/>
          <a:p>
            <a:fld id="{7BEC8A55-6D25-4F99-B100-BDA8655B61DA}" type="slidenum">
              <a:rPr lang="en-US" smtClean="0">
                <a:latin typeface="Arial" pitchFamily="34" charset="0"/>
                <a:ea typeface="ＭＳ Ｐゴシック"/>
                <a:cs typeface="ＭＳ Ｐゴシック"/>
              </a:rPr>
              <a:pPr/>
              <a:t>17</a:t>
            </a:fld>
            <a:endParaRPr lang="en-US" smtClean="0">
              <a:latin typeface="Arial" pitchFamily="34" charset="0"/>
              <a:ea typeface="ＭＳ Ｐゴシック"/>
              <a:cs typeface="ＭＳ Ｐゴシック"/>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pPr defTabSz="917575"/>
            <a:endParaRPr lang="en-GB" dirty="0" smtClean="0">
              <a:latin typeface="DIN-Regular" pitchFamily="34" charset="0"/>
              <a:ea typeface="ＭＳ Ｐゴシック"/>
            </a:endParaRPr>
          </a:p>
        </p:txBody>
      </p:sp>
      <p:sp>
        <p:nvSpPr>
          <p:cNvPr id="87044" name="Slide Number Placeholder 3"/>
          <p:cNvSpPr>
            <a:spLocks noGrp="1"/>
          </p:cNvSpPr>
          <p:nvPr>
            <p:ph type="sldNum" sz="quarter" idx="5"/>
          </p:nvPr>
        </p:nvSpPr>
        <p:spPr>
          <a:noFill/>
        </p:spPr>
        <p:txBody>
          <a:bodyPr/>
          <a:lstStyle/>
          <a:p>
            <a:fld id="{7BEC8A55-6D25-4F99-B100-BDA8655B61DA}" type="slidenum">
              <a:rPr lang="en-US" smtClean="0">
                <a:latin typeface="Arial" pitchFamily="34" charset="0"/>
                <a:ea typeface="ＭＳ Ｐゴシック"/>
                <a:cs typeface="ＭＳ Ｐゴシック"/>
              </a:rPr>
              <a:pPr/>
              <a:t>18</a:t>
            </a:fld>
            <a:endParaRPr lang="en-US" smtClean="0">
              <a:latin typeface="Arial" pitchFamily="34" charset="0"/>
              <a:ea typeface="ＭＳ Ｐゴシック"/>
              <a:cs typeface="ＭＳ Ｐゴシック"/>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pPr defTabSz="917575"/>
            <a:endParaRPr lang="en-GB" dirty="0" smtClean="0">
              <a:latin typeface="DIN-Regular" pitchFamily="34" charset="0"/>
              <a:ea typeface="ＭＳ Ｐゴシック"/>
            </a:endParaRPr>
          </a:p>
        </p:txBody>
      </p:sp>
      <p:sp>
        <p:nvSpPr>
          <p:cNvPr id="87044" name="Slide Number Placeholder 3"/>
          <p:cNvSpPr>
            <a:spLocks noGrp="1"/>
          </p:cNvSpPr>
          <p:nvPr>
            <p:ph type="sldNum" sz="quarter" idx="5"/>
          </p:nvPr>
        </p:nvSpPr>
        <p:spPr>
          <a:noFill/>
        </p:spPr>
        <p:txBody>
          <a:bodyPr/>
          <a:lstStyle/>
          <a:p>
            <a:fld id="{7BEC8A55-6D25-4F99-B100-BDA8655B61DA}" type="slidenum">
              <a:rPr lang="en-US" smtClean="0">
                <a:latin typeface="Arial" pitchFamily="34" charset="0"/>
                <a:ea typeface="ＭＳ Ｐゴシック"/>
                <a:cs typeface="ＭＳ Ｐゴシック"/>
              </a:rPr>
              <a:pPr/>
              <a:t>19</a:t>
            </a:fld>
            <a:endParaRPr lang="en-US" smtClean="0">
              <a:latin typeface="Arial" pitchFamily="34" charset="0"/>
              <a:ea typeface="ＭＳ Ｐゴシック"/>
              <a:cs typeface="ＭＳ Ｐゴシック"/>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pPr algn="l" defTabSz="917575" rtl="0" eaLnBrk="0" fontAlgn="base" hangingPunct="0">
              <a:spcBef>
                <a:spcPts val="0"/>
              </a:spcBef>
              <a:spcAft>
                <a:spcPct val="0"/>
              </a:spcAft>
            </a:pPr>
            <a:r>
              <a:rPr lang="en-GB" sz="1400" kern="1200" dirty="0" smtClean="0">
                <a:solidFill>
                  <a:schemeClr val="tx1"/>
                </a:solidFill>
                <a:latin typeface="Arial" pitchFamily="34" charset="0"/>
                <a:ea typeface="ＭＳ Ｐゴシック"/>
                <a:cs typeface="Arial" pitchFamily="34" charset="0"/>
              </a:rPr>
              <a:t>Search is a barometer for consumer interest and opinion</a:t>
            </a:r>
          </a:p>
          <a:p>
            <a:pPr algn="l" defTabSz="917575" rtl="0" eaLnBrk="0" fontAlgn="base" hangingPunct="0">
              <a:spcBef>
                <a:spcPts val="0"/>
              </a:spcBef>
              <a:spcAft>
                <a:spcPct val="0"/>
              </a:spcAft>
            </a:pPr>
            <a:r>
              <a:rPr lang="en-GB" sz="1400" kern="1200" dirty="0" smtClean="0">
                <a:solidFill>
                  <a:schemeClr val="tx1"/>
                </a:solidFill>
                <a:latin typeface="Arial" pitchFamily="34" charset="0"/>
                <a:ea typeface="ＭＳ Ｐゴシック"/>
                <a:cs typeface="Arial" pitchFamily="34" charset="0"/>
              </a:rPr>
              <a:t>Search data can be invaluable to all channels of marketing</a:t>
            </a:r>
          </a:p>
          <a:p>
            <a:pPr algn="l" defTabSz="917575" rtl="0" eaLnBrk="0" fontAlgn="base" hangingPunct="0">
              <a:spcBef>
                <a:spcPts val="0"/>
              </a:spcBef>
              <a:spcAft>
                <a:spcPct val="0"/>
              </a:spcAft>
            </a:pPr>
            <a:r>
              <a:rPr lang="en-GB" sz="1400" kern="1200" dirty="0" smtClean="0">
                <a:solidFill>
                  <a:schemeClr val="tx1"/>
                </a:solidFill>
                <a:latin typeface="Arial" pitchFamily="34" charset="0"/>
                <a:ea typeface="ＭＳ Ｐゴシック"/>
                <a:cs typeface="Arial" pitchFamily="34" charset="0"/>
              </a:rPr>
              <a:t>With search marketing you are responding to a request as opposed to speculatively presenting a service / product proposition</a:t>
            </a:r>
          </a:p>
          <a:p>
            <a:pPr algn="l" rtl="0" eaLnBrk="0" fontAlgn="base" hangingPunct="0">
              <a:spcBef>
                <a:spcPct val="30000"/>
              </a:spcBef>
              <a:spcAft>
                <a:spcPct val="0"/>
              </a:spcAft>
            </a:pPr>
            <a:endParaRPr lang="en-GB" sz="1400" kern="1200" dirty="0" smtClean="0">
              <a:solidFill>
                <a:schemeClr val="tx1"/>
              </a:solidFill>
              <a:latin typeface="Arial" pitchFamily="34" charset="0"/>
              <a:ea typeface="ＭＳ Ｐゴシック"/>
              <a:cs typeface="Arial" pitchFamily="34" charset="0"/>
            </a:endParaRPr>
          </a:p>
        </p:txBody>
      </p:sp>
      <p:sp>
        <p:nvSpPr>
          <p:cNvPr id="84996" name="Slide Number Placeholder 3"/>
          <p:cNvSpPr>
            <a:spLocks noGrp="1"/>
          </p:cNvSpPr>
          <p:nvPr>
            <p:ph type="sldNum" sz="quarter" idx="5"/>
          </p:nvPr>
        </p:nvSpPr>
        <p:spPr>
          <a:noFill/>
        </p:spPr>
        <p:txBody>
          <a:bodyPr/>
          <a:lstStyle/>
          <a:p>
            <a:fld id="{360E5E94-3FBD-4CAF-B338-57249D451F79}" type="slidenum">
              <a:rPr lang="en-GB" smtClean="0">
                <a:latin typeface="Arial" pitchFamily="34" charset="0"/>
                <a:ea typeface="ＭＳ Ｐゴシック"/>
                <a:cs typeface="ＭＳ Ｐゴシック"/>
              </a:rPr>
              <a:pPr/>
              <a:t>2</a:t>
            </a:fld>
            <a:endParaRPr lang="en-GB" smtClean="0">
              <a:latin typeface="Arial" pitchFamily="34" charset="0"/>
              <a:ea typeface="ＭＳ Ｐゴシック"/>
              <a:cs typeface="ＭＳ Ｐゴシック"/>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pPr defTabSz="917575"/>
            <a:endParaRPr lang="en-GB" dirty="0" smtClean="0">
              <a:latin typeface="DIN-Regular" pitchFamily="34" charset="0"/>
              <a:ea typeface="ＭＳ Ｐゴシック"/>
            </a:endParaRPr>
          </a:p>
        </p:txBody>
      </p:sp>
      <p:sp>
        <p:nvSpPr>
          <p:cNvPr id="87044" name="Slide Number Placeholder 3"/>
          <p:cNvSpPr>
            <a:spLocks noGrp="1"/>
          </p:cNvSpPr>
          <p:nvPr>
            <p:ph type="sldNum" sz="quarter" idx="5"/>
          </p:nvPr>
        </p:nvSpPr>
        <p:spPr>
          <a:noFill/>
        </p:spPr>
        <p:txBody>
          <a:bodyPr/>
          <a:lstStyle/>
          <a:p>
            <a:fld id="{7BEC8A55-6D25-4F99-B100-BDA8655B61DA}" type="slidenum">
              <a:rPr lang="en-US" smtClean="0">
                <a:latin typeface="Arial" pitchFamily="34" charset="0"/>
                <a:ea typeface="ＭＳ Ｐゴシック"/>
                <a:cs typeface="ＭＳ Ｐゴシック"/>
              </a:rPr>
              <a:pPr/>
              <a:t>20</a:t>
            </a:fld>
            <a:endParaRPr lang="en-US" smtClean="0">
              <a:latin typeface="Arial" pitchFamily="34" charset="0"/>
              <a:ea typeface="ＭＳ Ｐゴシック"/>
              <a:cs typeface="ＭＳ Ｐゴシック"/>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So PPC or SEO?</a:t>
            </a:r>
          </a:p>
          <a:p>
            <a:endParaRPr lang="en-GB" sz="1400" baseline="0" dirty="0" smtClean="0">
              <a:latin typeface="Arial" pitchFamily="34" charset="0"/>
              <a:cs typeface="Arial" pitchFamily="34" charset="0"/>
            </a:endParaRPr>
          </a:p>
          <a:p>
            <a:endParaRPr lang="en-GB"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9331279B-2219-4F19-8B2E-125E6FCBA9A1}"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p:spPr>
        <p:txBody>
          <a:bodyPr/>
          <a:lstStyle/>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We Believe It Shouldn’t Be A Choice</a:t>
            </a:r>
            <a:br>
              <a:rPr lang="en-GB" sz="1400" kern="1200" dirty="0" smtClean="0">
                <a:solidFill>
                  <a:schemeClr val="tx1"/>
                </a:solidFill>
                <a:latin typeface="Arial" pitchFamily="34" charset="0"/>
                <a:ea typeface="ＭＳ Ｐゴシック"/>
                <a:cs typeface="Arial" pitchFamily="34" charset="0"/>
              </a:rPr>
            </a:br>
            <a:r>
              <a:rPr lang="en-GB" sz="1400" kern="1200" dirty="0" smtClean="0">
                <a:solidFill>
                  <a:schemeClr val="tx1"/>
                </a:solidFill>
                <a:latin typeface="Arial" pitchFamily="34" charset="0"/>
                <a:ea typeface="ＭＳ Ｐゴシック"/>
                <a:cs typeface="Arial" pitchFamily="34" charset="0"/>
              </a:rPr>
              <a:t>PPC &amp; SEO Strategies should co-exist. Most marketers agree that that both forms of search marketing are important; however, on many occasions there seems to be a tendency to choose one or the other. </a:t>
            </a:r>
            <a:br>
              <a:rPr lang="en-GB" sz="1400" kern="1200" dirty="0" smtClean="0">
                <a:solidFill>
                  <a:schemeClr val="tx1"/>
                </a:solidFill>
                <a:latin typeface="Arial" pitchFamily="34" charset="0"/>
                <a:ea typeface="ＭＳ Ｐゴシック"/>
                <a:cs typeface="Arial" pitchFamily="34" charset="0"/>
              </a:rPr>
            </a:br>
            <a:r>
              <a:rPr lang="en-GB" sz="1400" kern="1200" dirty="0" smtClean="0">
                <a:solidFill>
                  <a:schemeClr val="tx1"/>
                </a:solidFill>
                <a:latin typeface="Arial" pitchFamily="34" charset="0"/>
                <a:ea typeface="ＭＳ Ｐゴシック"/>
                <a:cs typeface="Arial" pitchFamily="34" charset="0"/>
              </a:rPr>
              <a:t>Although they are completely different disciplines, and require totally different processes to optimise their performance, we strongly recommend that they are both be present in your online marketing strategy.</a:t>
            </a:r>
          </a:p>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Here’s why...</a:t>
            </a:r>
          </a:p>
          <a:p>
            <a:endParaRPr lang="en-GB" sz="1400" dirty="0" smtClean="0">
              <a:latin typeface="DIN-Regular" pitchFamily="34" charset="0"/>
              <a:ea typeface="ＭＳ Ｐゴシック"/>
            </a:endParaRPr>
          </a:p>
        </p:txBody>
      </p:sp>
      <p:sp>
        <p:nvSpPr>
          <p:cNvPr id="153604" name="Slide Number Placeholder 3"/>
          <p:cNvSpPr>
            <a:spLocks noGrp="1"/>
          </p:cNvSpPr>
          <p:nvPr>
            <p:ph type="sldNum" sz="quarter" idx="5"/>
          </p:nvPr>
        </p:nvSpPr>
        <p:spPr>
          <a:noFill/>
        </p:spPr>
        <p:txBody>
          <a:bodyPr/>
          <a:lstStyle/>
          <a:p>
            <a:fld id="{0D151651-E036-4800-B5D6-96BB6BAB8EDC}" type="slidenum">
              <a:rPr lang="en-US" smtClean="0">
                <a:latin typeface="Arial" pitchFamily="34" charset="0"/>
                <a:ea typeface="ＭＳ Ｐゴシック"/>
                <a:cs typeface="ＭＳ Ｐゴシック"/>
              </a:rPr>
              <a:pPr/>
              <a:t>22</a:t>
            </a:fld>
            <a:endParaRPr lang="en-US" smtClean="0">
              <a:latin typeface="Arial" pitchFamily="34" charset="0"/>
              <a:ea typeface="ＭＳ Ｐゴシック"/>
              <a:cs typeface="ＭＳ Ｐゴシック"/>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CB2C4B3D-1CDD-4558-A022-D488EFAEE3F3}" type="slidenum">
              <a:rPr lang="en-US" smtClean="0">
                <a:latin typeface="Arial" pitchFamily="34" charset="0"/>
                <a:ea typeface="ＭＳ Ｐゴシック"/>
                <a:cs typeface="ＭＳ Ｐゴシック"/>
              </a:rPr>
              <a:pPr/>
              <a:t>23</a:t>
            </a:fld>
            <a:endParaRPr lang="en-US" smtClean="0">
              <a:latin typeface="Arial" pitchFamily="34" charset="0"/>
              <a:ea typeface="ＭＳ Ｐゴシック"/>
              <a:cs typeface="ＭＳ Ｐゴシック"/>
            </a:endParaRPr>
          </a:p>
        </p:txBody>
      </p:sp>
      <p:sp>
        <p:nvSpPr>
          <p:cNvPr id="94211" name="Rectangle 2"/>
          <p:cNvSpPr>
            <a:spLocks noGrp="1" noRot="1" noChangeAspect="1" noChangeArrowheads="1" noTextEdit="1"/>
          </p:cNvSpPr>
          <p:nvPr>
            <p:ph type="sldImg"/>
          </p:nvPr>
        </p:nvSpPr>
        <p:spPr>
          <a:xfrm>
            <a:off x="282575" y="576263"/>
            <a:ext cx="6234113" cy="4676775"/>
          </a:xfrm>
          <a:ln/>
        </p:spPr>
      </p:sp>
      <p:sp>
        <p:nvSpPr>
          <p:cNvPr id="94212" name="Rectangle 3"/>
          <p:cNvSpPr>
            <a:spLocks noGrp="1" noChangeArrowheads="1"/>
          </p:cNvSpPr>
          <p:nvPr>
            <p:ph type="body" idx="1"/>
          </p:nvPr>
        </p:nvSpPr>
        <p:spPr>
          <a:xfrm>
            <a:off x="301625" y="5751513"/>
            <a:ext cx="6267450" cy="3598862"/>
          </a:xfrm>
          <a:noFill/>
          <a:ln/>
        </p:spPr>
        <p:txBody>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GB" sz="1400" kern="1200" dirty="0" smtClean="0">
                <a:solidFill>
                  <a:schemeClr val="tx1"/>
                </a:solidFill>
                <a:latin typeface="Arial" pitchFamily="34" charset="0"/>
                <a:ea typeface="ＭＳ Ｐゴシック"/>
                <a:cs typeface="Arial" pitchFamily="34" charset="0"/>
              </a:rPr>
              <a:t>1. There are environments where PPC ads are served where there are no organic listings</a:t>
            </a:r>
          </a:p>
          <a:p>
            <a:pPr eaLnBrk="0" hangingPunct="0">
              <a:lnSpc>
                <a:spcPts val="6500"/>
              </a:lnSpc>
            </a:pPr>
            <a:endParaRPr lang="en-GB" sz="1400" spc="0" dirty="0">
              <a:solidFill>
                <a:schemeClr val="bg1"/>
              </a:solidFill>
              <a:latin typeface="DIN-Bold"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Other Google owned sites</a:t>
            </a:r>
          </a:p>
          <a:p>
            <a:pPr algn="l" rtl="0" eaLnBrk="0" fontAlgn="base" hangingPunct="0">
              <a:spcBef>
                <a:spcPct val="30000"/>
              </a:spcBef>
              <a:spcAft>
                <a:spcPct val="0"/>
              </a:spcAft>
            </a:pPr>
            <a:endParaRPr lang="en-GB" sz="1400" kern="1200" dirty="0" smtClean="0">
              <a:solidFill>
                <a:schemeClr val="tx1"/>
              </a:solidFill>
              <a:latin typeface="Arial" pitchFamily="34" charset="0"/>
              <a:ea typeface="ＭＳ Ｐゴシック"/>
              <a:cs typeface="Arial" pitchFamily="34" charset="0"/>
            </a:endParaRPr>
          </a:p>
        </p:txBody>
      </p:sp>
      <p:sp>
        <p:nvSpPr>
          <p:cNvPr id="101380" name="Slide Number Placeholder 3"/>
          <p:cNvSpPr>
            <a:spLocks noGrp="1"/>
          </p:cNvSpPr>
          <p:nvPr>
            <p:ph type="sldNum" sz="quarter" idx="5"/>
          </p:nvPr>
        </p:nvSpPr>
        <p:spPr>
          <a:noFill/>
        </p:spPr>
        <p:txBody>
          <a:bodyPr/>
          <a:lstStyle/>
          <a:p>
            <a:fld id="{6B3FBE7A-BD58-44E3-ABFD-376365ACD653}" type="slidenum">
              <a:rPr lang="en-US" smtClean="0">
                <a:latin typeface="Arial" pitchFamily="34" charset="0"/>
                <a:ea typeface="ＭＳ Ｐゴシック"/>
                <a:cs typeface="ＭＳ Ｐゴシック"/>
              </a:rPr>
              <a:pPr/>
              <a:t>24</a:t>
            </a:fld>
            <a:endParaRPr lang="en-US" smtClean="0">
              <a:latin typeface="Arial" pitchFamily="34" charset="0"/>
              <a:ea typeface="ＭＳ Ｐゴシック"/>
              <a:cs typeface="ＭＳ Ｐゴシック"/>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Search partner sites</a:t>
            </a:r>
          </a:p>
          <a:p>
            <a:endParaRPr lang="en-GB" sz="1400" dirty="0" smtClean="0">
              <a:latin typeface="DIN-Regular" pitchFamily="34" charset="0"/>
              <a:ea typeface="ＭＳ Ｐゴシック"/>
            </a:endParaRPr>
          </a:p>
        </p:txBody>
      </p:sp>
      <p:sp>
        <p:nvSpPr>
          <p:cNvPr id="102404" name="Slide Number Placeholder 3"/>
          <p:cNvSpPr>
            <a:spLocks noGrp="1"/>
          </p:cNvSpPr>
          <p:nvPr>
            <p:ph type="sldNum" sz="quarter" idx="5"/>
          </p:nvPr>
        </p:nvSpPr>
        <p:spPr>
          <a:noFill/>
        </p:spPr>
        <p:txBody>
          <a:bodyPr/>
          <a:lstStyle/>
          <a:p>
            <a:fld id="{4A5CE1B9-085C-43BB-8C9C-13AB2E245730}" type="slidenum">
              <a:rPr lang="en-US" smtClean="0">
                <a:latin typeface="Arial" pitchFamily="34" charset="0"/>
                <a:ea typeface="ＭＳ Ｐゴシック"/>
                <a:cs typeface="ＭＳ Ｐゴシック"/>
              </a:rPr>
              <a:pPr/>
              <a:t>25</a:t>
            </a:fld>
            <a:endParaRPr lang="en-US" smtClean="0">
              <a:latin typeface="Arial" pitchFamily="34" charset="0"/>
              <a:ea typeface="ＭＳ Ｐゴシック"/>
              <a:cs typeface="ＭＳ Ｐゴシック"/>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And even different Google environments where SEO optimised natural listing are not present. E.g. Google images, etc...</a:t>
            </a:r>
          </a:p>
          <a:p>
            <a:endParaRPr lang="en-GB" sz="1400" dirty="0" smtClean="0">
              <a:latin typeface="DIN-Regular" pitchFamily="34" charset="0"/>
              <a:ea typeface="ＭＳ Ｐゴシック"/>
            </a:endParaRPr>
          </a:p>
        </p:txBody>
      </p:sp>
      <p:sp>
        <p:nvSpPr>
          <p:cNvPr id="103428" name="Slide Number Placeholder 3"/>
          <p:cNvSpPr>
            <a:spLocks noGrp="1"/>
          </p:cNvSpPr>
          <p:nvPr>
            <p:ph type="sldNum" sz="quarter" idx="5"/>
          </p:nvPr>
        </p:nvSpPr>
        <p:spPr>
          <a:noFill/>
        </p:spPr>
        <p:txBody>
          <a:bodyPr/>
          <a:lstStyle/>
          <a:p>
            <a:fld id="{C74B60BA-2580-4B85-9046-91096A704267}" type="slidenum">
              <a:rPr lang="en-US" smtClean="0">
                <a:latin typeface="Arial" pitchFamily="34" charset="0"/>
                <a:ea typeface="ＭＳ Ｐゴシック"/>
                <a:cs typeface="ＭＳ Ｐゴシック"/>
              </a:rPr>
              <a:pPr/>
              <a:t>26</a:t>
            </a:fld>
            <a:endParaRPr lang="en-US" smtClean="0">
              <a:latin typeface="Arial" pitchFamily="34" charset="0"/>
              <a:ea typeface="ＭＳ Ｐゴシック"/>
              <a:cs typeface="ＭＳ Ｐゴシック"/>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CB2C4B3D-1CDD-4558-A022-D488EFAEE3F3}" type="slidenum">
              <a:rPr lang="en-US" smtClean="0">
                <a:latin typeface="Arial" pitchFamily="34" charset="0"/>
                <a:ea typeface="ＭＳ Ｐゴシック"/>
                <a:cs typeface="ＭＳ Ｐゴシック"/>
              </a:rPr>
              <a:pPr/>
              <a:t>27</a:t>
            </a:fld>
            <a:endParaRPr lang="en-US" smtClean="0">
              <a:latin typeface="Arial" pitchFamily="34" charset="0"/>
              <a:ea typeface="ＭＳ Ｐゴシック"/>
              <a:cs typeface="ＭＳ Ｐゴシック"/>
            </a:endParaRPr>
          </a:p>
        </p:txBody>
      </p:sp>
      <p:sp>
        <p:nvSpPr>
          <p:cNvPr id="94211" name="Rectangle 2"/>
          <p:cNvSpPr>
            <a:spLocks noGrp="1" noRot="1" noChangeAspect="1" noChangeArrowheads="1" noTextEdit="1"/>
          </p:cNvSpPr>
          <p:nvPr>
            <p:ph type="sldImg"/>
          </p:nvPr>
        </p:nvSpPr>
        <p:spPr>
          <a:xfrm>
            <a:off x="282575" y="576263"/>
            <a:ext cx="6234113" cy="4676775"/>
          </a:xfrm>
          <a:ln/>
        </p:spPr>
      </p:sp>
      <p:sp>
        <p:nvSpPr>
          <p:cNvPr id="94212" name="Rectangle 3"/>
          <p:cNvSpPr>
            <a:spLocks noGrp="1" noChangeArrowheads="1"/>
          </p:cNvSpPr>
          <p:nvPr>
            <p:ph type="body" idx="1"/>
          </p:nvPr>
        </p:nvSpPr>
        <p:spPr>
          <a:xfrm>
            <a:off x="301625" y="5751513"/>
            <a:ext cx="6267450" cy="3598862"/>
          </a:xfrm>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400" kern="1200" noProof="0" dirty="0" smtClean="0">
                <a:solidFill>
                  <a:schemeClr val="tx1"/>
                </a:solidFill>
                <a:latin typeface="Arial" pitchFamily="34" charset="0"/>
                <a:ea typeface="ＭＳ Ｐゴシック"/>
                <a:cs typeface="Arial" pitchFamily="34" charset="0"/>
              </a:rPr>
              <a:t>2. PPC traffic can be directed to a specific sales environment which can be quickly tested and optimised</a:t>
            </a:r>
          </a:p>
          <a:p>
            <a:pPr eaLnBrk="0" hangingPunct="0">
              <a:lnSpc>
                <a:spcPts val="6500"/>
              </a:lnSpc>
            </a:pPr>
            <a:endParaRPr lang="en-GB" sz="1400" dirty="0">
              <a:solidFill>
                <a:schemeClr val="bg1"/>
              </a:solidFill>
              <a:latin typeface="DIN-Bold"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With PPC you can land traffic to a specific sales environment, multi-variant test different landing pages, test different product or service offers...all without disrupting the SEO strategy and main site structure.</a:t>
            </a:r>
          </a:p>
          <a:p>
            <a:pPr algn="l" rtl="0" eaLnBrk="0" fontAlgn="base" hangingPunct="0">
              <a:spcBef>
                <a:spcPct val="30000"/>
              </a:spcBef>
              <a:spcAft>
                <a:spcPct val="0"/>
              </a:spcAft>
            </a:pPr>
            <a:endParaRPr lang="en-GB" sz="1400" kern="1200" dirty="0" smtClean="0">
              <a:solidFill>
                <a:schemeClr val="tx1"/>
              </a:solidFill>
              <a:latin typeface="Arial" pitchFamily="34" charset="0"/>
              <a:ea typeface="ＭＳ Ｐゴシック"/>
              <a:cs typeface="Arial" pitchFamily="34" charset="0"/>
            </a:endParaRPr>
          </a:p>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With PPC you can produce numerous pages (blocked from search spiders) with subtle title / copy changes without worrying about duplicate content affecting SEO. This increases quality score, conversion etc...</a:t>
            </a:r>
          </a:p>
          <a:p>
            <a:pPr algn="l" rtl="0" eaLnBrk="0" fontAlgn="base" hangingPunct="0">
              <a:spcBef>
                <a:spcPct val="30000"/>
              </a:spcBef>
              <a:spcAft>
                <a:spcPct val="0"/>
              </a:spcAft>
            </a:pPr>
            <a:endParaRPr lang="en-GB" sz="1400" kern="1200" dirty="0" smtClean="0">
              <a:solidFill>
                <a:schemeClr val="tx1"/>
              </a:solidFill>
              <a:latin typeface="Arial" pitchFamily="34" charset="0"/>
              <a:ea typeface="ＭＳ Ｐゴシック"/>
              <a:cs typeface="Arial" pitchFamily="34" charset="0"/>
            </a:endParaRPr>
          </a:p>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Of course all learning can be applied to the SEO strategy; however, it is also worth noting that optimisation for PPC differs from SEO. Some of the requirements for SEO fundamentally conflict with what is required for a PPC landing environment. E.g. Outbound links, user generated content via blogs forums etc..., heavy content.</a:t>
            </a:r>
          </a:p>
          <a:p>
            <a:endParaRPr lang="en-GB" sz="1400" kern="1200" dirty="0" smtClean="0">
              <a:solidFill>
                <a:schemeClr val="tx1"/>
              </a:solidFill>
              <a:latin typeface="Arial" pitchFamily="34" charset="0"/>
              <a:ea typeface="ＭＳ Ｐゴシック"/>
              <a:cs typeface="Arial" pitchFamily="34" charset="0"/>
            </a:endParaRPr>
          </a:p>
        </p:txBody>
      </p:sp>
      <p:sp>
        <p:nvSpPr>
          <p:cNvPr id="104452" name="Slide Number Placeholder 3"/>
          <p:cNvSpPr>
            <a:spLocks noGrp="1"/>
          </p:cNvSpPr>
          <p:nvPr>
            <p:ph type="sldNum" sz="quarter" idx="5"/>
          </p:nvPr>
        </p:nvSpPr>
        <p:spPr>
          <a:noFill/>
        </p:spPr>
        <p:txBody>
          <a:bodyPr/>
          <a:lstStyle/>
          <a:p>
            <a:fld id="{EC28F6B6-C376-444C-9FDC-82CE84E04E6F}" type="slidenum">
              <a:rPr lang="en-US" smtClean="0">
                <a:latin typeface="Arial" pitchFamily="34" charset="0"/>
                <a:ea typeface="ＭＳ Ｐゴシック"/>
                <a:cs typeface="ＭＳ Ｐゴシック"/>
              </a:rPr>
              <a:pPr/>
              <a:t>28</a:t>
            </a:fld>
            <a:endParaRPr lang="en-US" smtClean="0">
              <a:latin typeface="Arial" pitchFamily="34" charset="0"/>
              <a:ea typeface="ＭＳ Ｐゴシック"/>
              <a:cs typeface="ＭＳ Ｐゴシック"/>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CB2C4B3D-1CDD-4558-A022-D488EFAEE3F3}" type="slidenum">
              <a:rPr lang="en-US" smtClean="0">
                <a:latin typeface="Arial" pitchFamily="34" charset="0"/>
                <a:ea typeface="ＭＳ Ｐゴシック"/>
                <a:cs typeface="ＭＳ Ｐゴシック"/>
              </a:rPr>
              <a:pPr/>
              <a:t>29</a:t>
            </a:fld>
            <a:endParaRPr lang="en-US" smtClean="0">
              <a:latin typeface="Arial" pitchFamily="34" charset="0"/>
              <a:ea typeface="ＭＳ Ｐゴシック"/>
              <a:cs typeface="ＭＳ Ｐゴシック"/>
            </a:endParaRPr>
          </a:p>
        </p:txBody>
      </p:sp>
      <p:sp>
        <p:nvSpPr>
          <p:cNvPr id="94211" name="Rectangle 2"/>
          <p:cNvSpPr>
            <a:spLocks noGrp="1" noRot="1" noChangeAspect="1" noChangeArrowheads="1" noTextEdit="1"/>
          </p:cNvSpPr>
          <p:nvPr>
            <p:ph type="sldImg"/>
          </p:nvPr>
        </p:nvSpPr>
        <p:spPr>
          <a:xfrm>
            <a:off x="282575" y="576263"/>
            <a:ext cx="6234113" cy="4676775"/>
          </a:xfrm>
          <a:ln/>
        </p:spPr>
      </p:sp>
      <p:sp>
        <p:nvSpPr>
          <p:cNvPr id="94212" name="Rectangle 3"/>
          <p:cNvSpPr>
            <a:spLocks noGrp="1" noChangeArrowheads="1"/>
          </p:cNvSpPr>
          <p:nvPr>
            <p:ph type="body" idx="1"/>
          </p:nvPr>
        </p:nvSpPr>
        <p:spPr>
          <a:xfrm>
            <a:off x="301625" y="5751513"/>
            <a:ext cx="6267450" cy="3598862"/>
          </a:xfrm>
          <a:noFill/>
          <a:ln/>
        </p:spPr>
        <p:txBody>
          <a:bodyPr/>
          <a:lstStyle/>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3. PPC can be used to identify and prioritise keywords  for SEO optimisation</a:t>
            </a:r>
            <a:endParaRPr lang="en-GB" sz="1400" kern="1200" dirty="0">
              <a:solidFill>
                <a:schemeClr val="tx1"/>
              </a:solidFill>
              <a:latin typeface="Arial" pitchFamily="34" charset="0"/>
              <a:ea typeface="ＭＳ Ｐゴシック"/>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B3262C24-934C-45EC-8BAB-1B14C912C5E8}" type="slidenum">
              <a:rPr lang="en-US" smtClean="0">
                <a:latin typeface="Arial" pitchFamily="34" charset="0"/>
                <a:ea typeface="ＭＳ Ｐゴシック"/>
                <a:cs typeface="ＭＳ Ｐゴシック"/>
              </a:rPr>
              <a:pPr/>
              <a:t>3</a:t>
            </a:fld>
            <a:endParaRPr lang="en-US" smtClean="0">
              <a:latin typeface="Arial" pitchFamily="34" charset="0"/>
              <a:ea typeface="ＭＳ Ｐゴシック"/>
              <a:cs typeface="ＭＳ Ｐゴシック"/>
            </a:endParaRPr>
          </a:p>
        </p:txBody>
      </p:sp>
      <p:sp>
        <p:nvSpPr>
          <p:cNvPr id="86019" name="Rectangle 2"/>
          <p:cNvSpPr>
            <a:spLocks noGrp="1" noRot="1" noChangeAspect="1" noChangeArrowheads="1" noTextEdit="1"/>
          </p:cNvSpPr>
          <p:nvPr>
            <p:ph type="sldImg"/>
          </p:nvPr>
        </p:nvSpPr>
        <p:spPr>
          <a:xfrm>
            <a:off x="282575" y="576263"/>
            <a:ext cx="6234113" cy="4676775"/>
          </a:xfrm>
          <a:ln/>
        </p:spPr>
      </p:sp>
      <p:sp>
        <p:nvSpPr>
          <p:cNvPr id="86020" name="Rectangle 3"/>
          <p:cNvSpPr>
            <a:spLocks noGrp="1" noChangeArrowheads="1"/>
          </p:cNvSpPr>
          <p:nvPr>
            <p:ph type="body" idx="1"/>
          </p:nvPr>
        </p:nvSpPr>
        <p:spPr>
          <a:xfrm>
            <a:off x="301625" y="5751513"/>
            <a:ext cx="6267450" cy="3598862"/>
          </a:xfrm>
          <a:noFill/>
          <a:ln/>
        </p:spPr>
        <p:txBody>
          <a:bodyPr/>
          <a:lstStyle/>
          <a:p>
            <a:pPr algn="l" defTabSz="917575" rtl="0" eaLnBrk="0" fontAlgn="base" hangingPunct="0">
              <a:spcBef>
                <a:spcPts val="0"/>
              </a:spcBef>
              <a:spcAft>
                <a:spcPct val="0"/>
              </a:spcAft>
            </a:pPr>
            <a:r>
              <a:rPr lang="en-GB" sz="1400" kern="1200" dirty="0" smtClean="0">
                <a:solidFill>
                  <a:schemeClr val="tx1"/>
                </a:solidFill>
                <a:latin typeface="Arial" pitchFamily="34" charset="0"/>
                <a:ea typeface="ＭＳ Ｐゴシック"/>
                <a:cs typeface="Arial" pitchFamily="34" charset="0"/>
              </a:rPr>
              <a:t>Searchers make very specific requests</a:t>
            </a:r>
          </a:p>
          <a:p>
            <a:pPr defTabSz="917575">
              <a:spcBef>
                <a:spcPts val="0"/>
              </a:spcBef>
            </a:pPr>
            <a:endParaRPr lang="en-GB" sz="1400" dirty="0" smtClean="0">
              <a:latin typeface="Arial" pitchFamily="34" charset="0"/>
              <a:ea typeface="ＭＳ Ｐゴシック"/>
              <a:cs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In our experience, even the best keyword tools are not always accurate.</a:t>
            </a:r>
          </a:p>
          <a:p>
            <a:pPr algn="l" rtl="0" eaLnBrk="0" fontAlgn="base" hangingPunct="0">
              <a:spcBef>
                <a:spcPct val="30000"/>
              </a:spcBef>
              <a:spcAft>
                <a:spcPct val="0"/>
              </a:spcAft>
            </a:pPr>
            <a:endParaRPr lang="en-GB" sz="1400" kern="1200" dirty="0" smtClean="0">
              <a:solidFill>
                <a:schemeClr val="tx1"/>
              </a:solidFill>
              <a:latin typeface="Arial" pitchFamily="34" charset="0"/>
              <a:ea typeface="ＭＳ Ｐゴシック"/>
              <a:cs typeface="Arial" pitchFamily="34" charset="0"/>
            </a:endParaRPr>
          </a:p>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It is not uncommon to have looked up numerous keyword tools,  identify a list of killer high volume keywords, optimise your site to these keywords, only to find when you achieve that no. 1 spot  for the keyword at the top of your list, you are getting more traffic from the 4th or 5th most popular search term in your hit list? With PPC you can get the raw data. Through broad and phrase match keywords, you can mine the most popular raw search terms from your server logs.</a:t>
            </a:r>
          </a:p>
        </p:txBody>
      </p:sp>
      <p:sp>
        <p:nvSpPr>
          <p:cNvPr id="4" name="Slide Number Placeholder 3"/>
          <p:cNvSpPr>
            <a:spLocks noGrp="1"/>
          </p:cNvSpPr>
          <p:nvPr>
            <p:ph type="sldNum" sz="quarter" idx="10"/>
          </p:nvPr>
        </p:nvSpPr>
        <p:spPr/>
        <p:txBody>
          <a:bodyPr/>
          <a:lstStyle/>
          <a:p>
            <a:pPr>
              <a:defRPr/>
            </a:pPr>
            <a:fld id="{FB4F9F61-D60C-4C05-B326-89DE8BA3028E}"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Of course, we also have to consider that not all keywords convert!</a:t>
            </a:r>
          </a:p>
          <a:p>
            <a:pPr algn="l" rtl="0" eaLnBrk="0" fontAlgn="base" hangingPunct="0">
              <a:spcBef>
                <a:spcPct val="30000"/>
              </a:spcBef>
              <a:spcAft>
                <a:spcPct val="0"/>
              </a:spcAft>
            </a:pPr>
            <a:endParaRPr lang="en-GB" sz="1400" kern="1200" dirty="0" smtClean="0">
              <a:solidFill>
                <a:schemeClr val="tx1"/>
              </a:solidFill>
              <a:latin typeface="Arial" pitchFamily="34" charset="0"/>
              <a:ea typeface="ＭＳ Ｐゴシック"/>
              <a:cs typeface="Arial" pitchFamily="34" charset="0"/>
            </a:endParaRPr>
          </a:p>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Unless the sole purpose of the campaign is brand building, then there is little or no point in spending the time and effort optimising the site for high traffic keywords if they don’t convert. Again PPC can be used to identify those converting keywords before the speculative investment is put into an SEO campaign.</a:t>
            </a:r>
          </a:p>
        </p:txBody>
      </p:sp>
      <p:sp>
        <p:nvSpPr>
          <p:cNvPr id="4" name="Slide Number Placeholder 3"/>
          <p:cNvSpPr>
            <a:spLocks noGrp="1"/>
          </p:cNvSpPr>
          <p:nvPr>
            <p:ph type="sldNum" sz="quarter" idx="10"/>
          </p:nvPr>
        </p:nvSpPr>
        <p:spPr/>
        <p:txBody>
          <a:bodyPr/>
          <a:lstStyle/>
          <a:p>
            <a:pPr>
              <a:defRPr/>
            </a:pPr>
            <a:fld id="{FB4F9F61-D60C-4C05-B326-89DE8BA3028E}"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Lastly, by mining the long tail keywords THAT CONVERTED you end up with invaluable information which can be used to get quick wins from your SEO campaign. For example; you can obtain a number one organic position for many, MANY long tail keywords by simply getting a SINGLE back link with that anchor text or writing an article on that exact topic. You can also create a relevant new page on your site.</a:t>
            </a:r>
          </a:p>
        </p:txBody>
      </p:sp>
      <p:sp>
        <p:nvSpPr>
          <p:cNvPr id="4" name="Slide Number Placeholder 3"/>
          <p:cNvSpPr>
            <a:spLocks noGrp="1"/>
          </p:cNvSpPr>
          <p:nvPr>
            <p:ph type="sldNum" sz="quarter" idx="10"/>
          </p:nvPr>
        </p:nvSpPr>
        <p:spPr/>
        <p:txBody>
          <a:bodyPr/>
          <a:lstStyle/>
          <a:p>
            <a:pPr>
              <a:defRPr/>
            </a:pPr>
            <a:fld id="{FB4F9F61-D60C-4C05-B326-89DE8BA3028E}"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CB2C4B3D-1CDD-4558-A022-D488EFAEE3F3}" type="slidenum">
              <a:rPr lang="en-US" smtClean="0">
                <a:latin typeface="Arial" pitchFamily="34" charset="0"/>
                <a:ea typeface="ＭＳ Ｐゴシック"/>
                <a:cs typeface="ＭＳ Ｐゴシック"/>
              </a:rPr>
              <a:pPr/>
              <a:t>33</a:t>
            </a:fld>
            <a:endParaRPr lang="en-US" smtClean="0">
              <a:latin typeface="Arial" pitchFamily="34" charset="0"/>
              <a:ea typeface="ＭＳ Ｐゴシック"/>
              <a:cs typeface="ＭＳ Ｐゴシック"/>
            </a:endParaRPr>
          </a:p>
        </p:txBody>
      </p:sp>
      <p:sp>
        <p:nvSpPr>
          <p:cNvPr id="94211" name="Rectangle 2"/>
          <p:cNvSpPr>
            <a:spLocks noGrp="1" noRot="1" noChangeAspect="1" noChangeArrowheads="1" noTextEdit="1"/>
          </p:cNvSpPr>
          <p:nvPr>
            <p:ph type="sldImg"/>
          </p:nvPr>
        </p:nvSpPr>
        <p:spPr>
          <a:xfrm>
            <a:off x="282575" y="576263"/>
            <a:ext cx="6234113" cy="4676775"/>
          </a:xfrm>
          <a:ln/>
        </p:spPr>
      </p:sp>
      <p:sp>
        <p:nvSpPr>
          <p:cNvPr id="94212" name="Rectangle 3"/>
          <p:cNvSpPr>
            <a:spLocks noGrp="1" noChangeArrowheads="1"/>
          </p:cNvSpPr>
          <p:nvPr>
            <p:ph type="body" idx="1"/>
          </p:nvPr>
        </p:nvSpPr>
        <p:spPr>
          <a:xfrm>
            <a:off x="301625" y="5751513"/>
            <a:ext cx="6267450" cy="3598862"/>
          </a:xfrm>
          <a:noFill/>
          <a:ln/>
        </p:spPr>
        <p:txBody>
          <a:bodyPr/>
          <a:lstStyle/>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4. PPC can be used to test ad copies and learnings can be used to optimise meta descriptions</a:t>
            </a:r>
            <a:endParaRPr lang="en-GB" sz="1400" kern="1200" dirty="0">
              <a:solidFill>
                <a:schemeClr val="tx1"/>
              </a:solidFill>
              <a:latin typeface="Arial" pitchFamily="34" charset="0"/>
              <a:ea typeface="ＭＳ Ｐゴシック"/>
              <a:cs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Meta descriptions are the little snippets shown from your site in the search results. Like PPC ad copy, these snippets are essential to getting users to click through to your site in organic listings. </a:t>
            </a:r>
          </a:p>
          <a:p>
            <a:pPr algn="l" rtl="0" eaLnBrk="0" fontAlgn="base" hangingPunct="0">
              <a:spcBef>
                <a:spcPct val="30000"/>
              </a:spcBef>
              <a:spcAft>
                <a:spcPct val="0"/>
              </a:spcAft>
            </a:pPr>
            <a:endParaRPr lang="en-GB" sz="1400" kern="1200" dirty="0" smtClean="0">
              <a:solidFill>
                <a:schemeClr val="tx1"/>
              </a:solidFill>
              <a:latin typeface="Arial" pitchFamily="34" charset="0"/>
              <a:ea typeface="ＭＳ Ｐゴシック"/>
              <a:cs typeface="Arial" pitchFamily="34" charset="0"/>
            </a:endParaRPr>
          </a:p>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With PPC, you can optimise your call to action and description to maximise your CTR on organic listings. It may even be possible to get a higher click through rate in the second or third organic position if you have the perfect meta description. With PPC you can split test many different descriptions and see which performs best. Then add the best performing PPC creative to your meta description tags.</a:t>
            </a:r>
          </a:p>
          <a:p>
            <a:endParaRPr lang="en-GB" sz="1400" dirty="0"/>
          </a:p>
        </p:txBody>
      </p:sp>
      <p:sp>
        <p:nvSpPr>
          <p:cNvPr id="4" name="Slide Number Placeholder 3"/>
          <p:cNvSpPr>
            <a:spLocks noGrp="1"/>
          </p:cNvSpPr>
          <p:nvPr>
            <p:ph type="sldNum" sz="quarter" idx="10"/>
          </p:nvPr>
        </p:nvSpPr>
        <p:spPr/>
        <p:txBody>
          <a:bodyPr/>
          <a:lstStyle/>
          <a:p>
            <a:pPr>
              <a:defRPr/>
            </a:pPr>
            <a:fld id="{9331279B-2219-4F19-8B2E-125E6FCBA9A1}"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CB2C4B3D-1CDD-4558-A022-D488EFAEE3F3}" type="slidenum">
              <a:rPr lang="en-US" smtClean="0">
                <a:latin typeface="Arial" pitchFamily="34" charset="0"/>
                <a:ea typeface="ＭＳ Ｐゴシック"/>
                <a:cs typeface="ＭＳ Ｐゴシック"/>
              </a:rPr>
              <a:pPr/>
              <a:t>35</a:t>
            </a:fld>
            <a:endParaRPr lang="en-US" smtClean="0">
              <a:latin typeface="Arial" pitchFamily="34" charset="0"/>
              <a:ea typeface="ＭＳ Ｐゴシック"/>
              <a:cs typeface="ＭＳ Ｐゴシック"/>
            </a:endParaRPr>
          </a:p>
        </p:txBody>
      </p:sp>
      <p:sp>
        <p:nvSpPr>
          <p:cNvPr id="94211" name="Rectangle 2"/>
          <p:cNvSpPr>
            <a:spLocks noGrp="1" noRot="1" noChangeAspect="1" noChangeArrowheads="1" noTextEdit="1"/>
          </p:cNvSpPr>
          <p:nvPr>
            <p:ph type="sldImg"/>
          </p:nvPr>
        </p:nvSpPr>
        <p:spPr>
          <a:xfrm>
            <a:off x="282575" y="576263"/>
            <a:ext cx="6234113" cy="4676775"/>
          </a:xfrm>
          <a:ln/>
        </p:spPr>
      </p:sp>
      <p:sp>
        <p:nvSpPr>
          <p:cNvPr id="94212" name="Rectangle 3"/>
          <p:cNvSpPr>
            <a:spLocks noGrp="1" noChangeArrowheads="1"/>
          </p:cNvSpPr>
          <p:nvPr>
            <p:ph type="body" idx="1"/>
          </p:nvPr>
        </p:nvSpPr>
        <p:spPr>
          <a:xfrm>
            <a:off x="301625" y="5751513"/>
            <a:ext cx="6267450" cy="3598862"/>
          </a:xfrm>
          <a:noFill/>
          <a:ln/>
        </p:spPr>
        <p:txBody>
          <a:bodyPr/>
          <a:lstStyle/>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PPC will give insight beyond page rank and will identify keywords which the search engines thinks are relevant to the site</a:t>
            </a:r>
            <a:endParaRPr lang="en-GB" sz="1400" kern="1200" dirty="0">
              <a:solidFill>
                <a:schemeClr val="tx1"/>
              </a:solidFill>
              <a:latin typeface="Arial" pitchFamily="34" charset="0"/>
              <a:ea typeface="ＭＳ Ｐゴシック"/>
              <a:cs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Google, MSN &amp; Yahoo! wants to provide relevant results in the organic search results. Knowing and </a:t>
            </a:r>
            <a:r>
              <a:rPr lang="en-GB" sz="1400" kern="1200" dirty="0" smtClean="0">
                <a:solidFill>
                  <a:schemeClr val="tx1"/>
                </a:solidFill>
                <a:latin typeface="Arial" pitchFamily="34" charset="0"/>
                <a:ea typeface="ＭＳ Ｐゴシック"/>
                <a:cs typeface="Arial" pitchFamily="34" charset="0"/>
                <a:hlinkClick r:id="rId3" tooltip="Improving Quality Score"/>
              </a:rPr>
              <a:t>improving your quality score</a:t>
            </a:r>
            <a:r>
              <a:rPr lang="en-GB" sz="1400" kern="1200" dirty="0" smtClean="0">
                <a:solidFill>
                  <a:schemeClr val="tx1"/>
                </a:solidFill>
                <a:latin typeface="Arial" pitchFamily="34" charset="0"/>
                <a:ea typeface="ＭＳ Ｐゴシック"/>
                <a:cs typeface="Arial" pitchFamily="34" charset="0"/>
              </a:rPr>
              <a:t> for certain keywords in your PPC campaign can reveal how relevant Google thinks your site is for any given keyword. Although this quality score is fairly subjective, it offers a good indication. With PPC you can find what keywords work and what keywords don’t and optimize your organic listings according to that data.</a:t>
            </a:r>
          </a:p>
        </p:txBody>
      </p:sp>
      <p:sp>
        <p:nvSpPr>
          <p:cNvPr id="4" name="Slide Number Placeholder 3"/>
          <p:cNvSpPr>
            <a:spLocks noGrp="1"/>
          </p:cNvSpPr>
          <p:nvPr>
            <p:ph type="sldNum" sz="quarter" idx="10"/>
          </p:nvPr>
        </p:nvSpPr>
        <p:spPr/>
        <p:txBody>
          <a:bodyPr/>
          <a:lstStyle/>
          <a:p>
            <a:pPr>
              <a:defRPr/>
            </a:pPr>
            <a:fld id="{FB4F9F61-D60C-4C05-B326-89DE8BA3028E}"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CB2C4B3D-1CDD-4558-A022-D488EFAEE3F3}" type="slidenum">
              <a:rPr lang="en-US" smtClean="0">
                <a:latin typeface="Arial" pitchFamily="34" charset="0"/>
                <a:ea typeface="ＭＳ Ｐゴシック"/>
                <a:cs typeface="ＭＳ Ｐゴシック"/>
              </a:rPr>
              <a:pPr/>
              <a:t>37</a:t>
            </a:fld>
            <a:endParaRPr lang="en-US" smtClean="0">
              <a:latin typeface="Arial" pitchFamily="34" charset="0"/>
              <a:ea typeface="ＭＳ Ｐゴシック"/>
              <a:cs typeface="ＭＳ Ｐゴシック"/>
            </a:endParaRPr>
          </a:p>
        </p:txBody>
      </p:sp>
      <p:sp>
        <p:nvSpPr>
          <p:cNvPr id="94211" name="Rectangle 2"/>
          <p:cNvSpPr>
            <a:spLocks noGrp="1" noRot="1" noChangeAspect="1" noChangeArrowheads="1" noTextEdit="1"/>
          </p:cNvSpPr>
          <p:nvPr>
            <p:ph type="sldImg"/>
          </p:nvPr>
        </p:nvSpPr>
        <p:spPr>
          <a:xfrm>
            <a:off x="282575" y="576263"/>
            <a:ext cx="6234113" cy="4676775"/>
          </a:xfrm>
          <a:ln/>
        </p:spPr>
      </p:sp>
      <p:sp>
        <p:nvSpPr>
          <p:cNvPr id="94212" name="Rectangle 3"/>
          <p:cNvSpPr>
            <a:spLocks noGrp="1" noChangeArrowheads="1"/>
          </p:cNvSpPr>
          <p:nvPr>
            <p:ph type="body" idx="1"/>
          </p:nvPr>
        </p:nvSpPr>
        <p:spPr>
          <a:xfrm>
            <a:off x="301625" y="5751513"/>
            <a:ext cx="6267450" cy="3598862"/>
          </a:xfrm>
          <a:noFill/>
          <a:ln/>
        </p:spPr>
        <p:txBody>
          <a:bodyPr/>
          <a:lstStyle/>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6. The more real estate your brand occupies on any given SERP the more trust and recognition you will receive.</a:t>
            </a:r>
            <a:endParaRPr lang="en-GB" sz="1400" kern="1200" dirty="0">
              <a:solidFill>
                <a:schemeClr val="tx1"/>
              </a:solidFill>
              <a:latin typeface="Arial" pitchFamily="34" charset="0"/>
              <a:ea typeface="ＭＳ Ｐゴシック"/>
              <a:cs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According to Google, in the scenario where you have both an organic and PPC listing – from a CTR and subsequent click volume standpoint...1+1 makes 3.</a:t>
            </a:r>
          </a:p>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
            </a:r>
            <a:br>
              <a:rPr lang="en-GB" sz="1400" kern="1200" dirty="0" smtClean="0">
                <a:solidFill>
                  <a:schemeClr val="tx1"/>
                </a:solidFill>
                <a:latin typeface="Arial" pitchFamily="34" charset="0"/>
                <a:ea typeface="ＭＳ Ｐゴシック"/>
                <a:cs typeface="Arial" pitchFamily="34" charset="0"/>
              </a:rPr>
            </a:br>
            <a:r>
              <a:rPr lang="en-GB" sz="1400" kern="1200" dirty="0" smtClean="0">
                <a:solidFill>
                  <a:schemeClr val="tx1"/>
                </a:solidFill>
                <a:latin typeface="Arial" pitchFamily="34" charset="0"/>
                <a:ea typeface="ＭＳ Ｐゴシック"/>
                <a:cs typeface="Arial" pitchFamily="34" charset="0"/>
              </a:rPr>
              <a:t>Not to mention...if you are not there, your competitors will be...and their sponsored link will be above your ad even if you are no. 1 in the organic listings. </a:t>
            </a:r>
            <a:endParaRPr lang="en-GB" sz="1400" kern="1200" dirty="0">
              <a:solidFill>
                <a:schemeClr val="tx1"/>
              </a:solidFill>
              <a:latin typeface="Arial" pitchFamily="34" charset="0"/>
              <a:ea typeface="ＭＳ Ｐゴシック"/>
              <a:cs typeface="Arial" pitchFamily="34" charset="0"/>
            </a:endParaRPr>
          </a:p>
        </p:txBody>
      </p:sp>
      <p:sp>
        <p:nvSpPr>
          <p:cNvPr id="4" name="Slide Number Placeholder 3"/>
          <p:cNvSpPr>
            <a:spLocks noGrp="1"/>
          </p:cNvSpPr>
          <p:nvPr>
            <p:ph type="sldNum" sz="quarter" idx="10"/>
          </p:nvPr>
        </p:nvSpPr>
        <p:spPr/>
        <p:txBody>
          <a:bodyPr/>
          <a:lstStyle/>
          <a:p>
            <a:pPr>
              <a:defRPr/>
            </a:pPr>
            <a:fld id="{FB4F9F61-D60C-4C05-B326-89DE8BA3028E}"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Okay...I’m going to give a top line view of how this can be achieved...</a:t>
            </a:r>
          </a:p>
        </p:txBody>
      </p:sp>
      <p:sp>
        <p:nvSpPr>
          <p:cNvPr id="108548" name="Slide Number Placeholder 3"/>
          <p:cNvSpPr>
            <a:spLocks noGrp="1"/>
          </p:cNvSpPr>
          <p:nvPr>
            <p:ph type="sldNum" sz="quarter" idx="5"/>
          </p:nvPr>
        </p:nvSpPr>
        <p:spPr>
          <a:noFill/>
        </p:spPr>
        <p:txBody>
          <a:bodyPr/>
          <a:lstStyle/>
          <a:p>
            <a:fld id="{92D3CB57-712D-4DF1-AA19-316C50D8FA57}" type="slidenum">
              <a:rPr lang="en-US" smtClean="0">
                <a:latin typeface="Arial" pitchFamily="34" charset="0"/>
                <a:ea typeface="ＭＳ Ｐゴシック"/>
                <a:cs typeface="ＭＳ Ｐゴシック"/>
              </a:rPr>
              <a:pPr/>
              <a:t>39</a:t>
            </a:fld>
            <a:endParaRPr lang="en-US" smtClean="0">
              <a:latin typeface="Arial" pitchFamily="34" charset="0"/>
              <a:ea typeface="ＭＳ Ｐゴシック"/>
              <a:cs typeface="ＭＳ Ｐゴシック"/>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pPr defTabSz="917575"/>
            <a:endParaRPr lang="en-GB" dirty="0" smtClean="0">
              <a:latin typeface="DIN-Regular" pitchFamily="34" charset="0"/>
              <a:ea typeface="ＭＳ Ｐゴシック"/>
            </a:endParaRPr>
          </a:p>
        </p:txBody>
      </p:sp>
      <p:sp>
        <p:nvSpPr>
          <p:cNvPr id="87044" name="Slide Number Placeholder 3"/>
          <p:cNvSpPr>
            <a:spLocks noGrp="1"/>
          </p:cNvSpPr>
          <p:nvPr>
            <p:ph type="sldNum" sz="quarter" idx="5"/>
          </p:nvPr>
        </p:nvSpPr>
        <p:spPr>
          <a:noFill/>
        </p:spPr>
        <p:txBody>
          <a:bodyPr/>
          <a:lstStyle/>
          <a:p>
            <a:fld id="{7BEC8A55-6D25-4F99-B100-BDA8655B61DA}" type="slidenum">
              <a:rPr lang="en-US" smtClean="0">
                <a:latin typeface="Arial" pitchFamily="34" charset="0"/>
                <a:ea typeface="ＭＳ Ｐゴシック"/>
                <a:cs typeface="ＭＳ Ｐゴシック"/>
              </a:rPr>
              <a:pPr/>
              <a:t>4</a:t>
            </a:fld>
            <a:endParaRPr lang="en-US" smtClean="0">
              <a:latin typeface="Arial" pitchFamily="34" charset="0"/>
              <a:ea typeface="ＭＳ Ｐゴシック"/>
              <a:cs typeface="ＭＳ Ｐゴシック"/>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CB2C4B3D-1CDD-4558-A022-D488EFAEE3F3}" type="slidenum">
              <a:rPr lang="en-US" smtClean="0">
                <a:latin typeface="Arial" pitchFamily="34" charset="0"/>
                <a:ea typeface="ＭＳ Ｐゴシック"/>
                <a:cs typeface="ＭＳ Ｐゴシック"/>
              </a:rPr>
              <a:pPr/>
              <a:t>40</a:t>
            </a:fld>
            <a:endParaRPr lang="en-US" smtClean="0">
              <a:latin typeface="Arial" pitchFamily="34" charset="0"/>
              <a:ea typeface="ＭＳ Ｐゴシック"/>
              <a:cs typeface="ＭＳ Ｐゴシック"/>
            </a:endParaRPr>
          </a:p>
        </p:txBody>
      </p:sp>
      <p:sp>
        <p:nvSpPr>
          <p:cNvPr id="94211" name="Rectangle 2"/>
          <p:cNvSpPr>
            <a:spLocks noGrp="1" noRot="1" noChangeAspect="1" noChangeArrowheads="1" noTextEdit="1"/>
          </p:cNvSpPr>
          <p:nvPr>
            <p:ph type="sldImg"/>
          </p:nvPr>
        </p:nvSpPr>
        <p:spPr>
          <a:xfrm>
            <a:off x="282575" y="576263"/>
            <a:ext cx="6234113" cy="4676775"/>
          </a:xfrm>
          <a:ln/>
        </p:spPr>
      </p:sp>
      <p:sp>
        <p:nvSpPr>
          <p:cNvPr id="94212" name="Rectangle 3"/>
          <p:cNvSpPr>
            <a:spLocks noGrp="1" noChangeArrowheads="1"/>
          </p:cNvSpPr>
          <p:nvPr>
            <p:ph type="body" idx="1"/>
          </p:nvPr>
        </p:nvSpPr>
        <p:spPr>
          <a:xfrm>
            <a:off x="301625" y="5751513"/>
            <a:ext cx="6267450" cy="3598862"/>
          </a:xfrm>
          <a:noFill/>
          <a:ln/>
        </p:spPr>
        <p:txBody>
          <a:bodyPr/>
          <a:lstStyle/>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Within this industry an</a:t>
            </a:r>
            <a:r>
              <a:rPr lang="en-GB" sz="1400" kern="1200" baseline="0" dirty="0" smtClean="0">
                <a:solidFill>
                  <a:schemeClr val="tx1"/>
                </a:solidFill>
                <a:latin typeface="Arial" pitchFamily="34" charset="0"/>
                <a:ea typeface="ＭＳ Ｐゴシック"/>
                <a:cs typeface="Arial" pitchFamily="34" charset="0"/>
              </a:rPr>
              <a:t> acquisition can be in the form of an advertiser (creating inventory for the site) or a shopper (driving market share)</a:t>
            </a:r>
            <a:endParaRPr lang="en-GB" sz="1400" kern="1200" dirty="0">
              <a:solidFill>
                <a:schemeClr val="tx1"/>
              </a:solidFill>
              <a:latin typeface="Arial" pitchFamily="34" charset="0"/>
              <a:ea typeface="ＭＳ Ｐゴシック"/>
              <a:cs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Within this industry an</a:t>
            </a:r>
            <a:r>
              <a:rPr lang="en-GB" sz="1400" kern="1200" baseline="0" dirty="0" smtClean="0">
                <a:solidFill>
                  <a:schemeClr val="tx1"/>
                </a:solidFill>
                <a:latin typeface="Arial" pitchFamily="34" charset="0"/>
                <a:ea typeface="ＭＳ Ｐゴシック"/>
                <a:cs typeface="Arial" pitchFamily="34" charset="0"/>
              </a:rPr>
              <a:t> acquisition can be in the form of an advertiser (creating inventory for the site) or a shopper (driving market share)</a:t>
            </a:r>
            <a:endParaRPr lang="en-GB" sz="1400" kern="1200" dirty="0">
              <a:solidFill>
                <a:schemeClr val="tx1"/>
              </a:solidFill>
              <a:latin typeface="Arial" pitchFamily="34" charset="0"/>
              <a:ea typeface="ＭＳ Ｐゴシック"/>
              <a:cs typeface="Arial" pitchFamily="34" charset="0"/>
            </a:endParaRPr>
          </a:p>
        </p:txBody>
      </p:sp>
      <p:sp>
        <p:nvSpPr>
          <p:cNvPr id="108548" name="Slide Number Placeholder 3"/>
          <p:cNvSpPr>
            <a:spLocks noGrp="1"/>
          </p:cNvSpPr>
          <p:nvPr>
            <p:ph type="sldNum" sz="quarter" idx="5"/>
          </p:nvPr>
        </p:nvSpPr>
        <p:spPr>
          <a:noFill/>
        </p:spPr>
        <p:txBody>
          <a:bodyPr/>
          <a:lstStyle/>
          <a:p>
            <a:fld id="{92D3CB57-712D-4DF1-AA19-316C50D8FA57}" type="slidenum">
              <a:rPr lang="en-US" smtClean="0">
                <a:latin typeface="Arial" pitchFamily="34" charset="0"/>
                <a:ea typeface="ＭＳ Ｐゴシック"/>
                <a:cs typeface="ＭＳ Ｐゴシック"/>
              </a:rPr>
              <a:pPr/>
              <a:t>41</a:t>
            </a:fld>
            <a:endParaRPr lang="en-US" smtClean="0">
              <a:latin typeface="Arial" pitchFamily="34" charset="0"/>
              <a:ea typeface="ＭＳ Ｐゴシック"/>
              <a:cs typeface="ＭＳ Ｐゴシック"/>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The tangible nature of Pay per Click (PPC) campaigns provide the opportunity to generate acquisitions (sales, leads, enquiries etc...), in volume, at a fixed Cost per Acquisition (CPA).</a:t>
            </a:r>
          </a:p>
          <a:p>
            <a:pPr algn="l" rtl="0" eaLnBrk="0" fontAlgn="base" hangingPunct="0">
              <a:spcBef>
                <a:spcPct val="30000"/>
              </a:spcBef>
              <a:spcAft>
                <a:spcPct val="0"/>
              </a:spcAft>
            </a:pPr>
            <a:endParaRPr lang="en-GB" sz="1400" kern="1200" dirty="0" smtClean="0">
              <a:solidFill>
                <a:schemeClr val="tx1"/>
              </a:solidFill>
              <a:latin typeface="Arial" pitchFamily="34" charset="0"/>
              <a:ea typeface="ＭＳ Ｐゴシック"/>
              <a:cs typeface="Arial" pitchFamily="34" charset="0"/>
            </a:endParaRPr>
          </a:p>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This essentially turns your marketing activity into a fixed cost of sale, making it self-financing and subsequently much more scalable. </a:t>
            </a:r>
          </a:p>
          <a:p>
            <a:pPr algn="l" rtl="0" eaLnBrk="0" fontAlgn="base" hangingPunct="0">
              <a:spcBef>
                <a:spcPct val="30000"/>
              </a:spcBef>
              <a:spcAft>
                <a:spcPct val="0"/>
              </a:spcAft>
            </a:pPr>
            <a:endParaRPr lang="en-GB" sz="1400" kern="1200" dirty="0" smtClean="0">
              <a:solidFill>
                <a:schemeClr val="tx1"/>
              </a:solidFill>
              <a:latin typeface="Arial" pitchFamily="34" charset="0"/>
              <a:ea typeface="ＭＳ Ｐゴシック"/>
              <a:cs typeface="Arial" pitchFamily="34" charset="0"/>
            </a:endParaRPr>
          </a:p>
          <a:p>
            <a:endParaRPr lang="en-GB" sz="1400" dirty="0" smtClean="0">
              <a:latin typeface="DIN-Regular" pitchFamily="34" charset="0"/>
              <a:ea typeface="ＭＳ Ｐゴシック"/>
            </a:endParaRPr>
          </a:p>
        </p:txBody>
      </p:sp>
      <p:sp>
        <p:nvSpPr>
          <p:cNvPr id="109572" name="Slide Number Placeholder 3"/>
          <p:cNvSpPr>
            <a:spLocks noGrp="1"/>
          </p:cNvSpPr>
          <p:nvPr>
            <p:ph type="sldNum" sz="quarter" idx="5"/>
          </p:nvPr>
        </p:nvSpPr>
        <p:spPr>
          <a:noFill/>
        </p:spPr>
        <p:txBody>
          <a:bodyPr/>
          <a:lstStyle/>
          <a:p>
            <a:fld id="{4FB5ADB5-D002-400E-8F6B-DCC71C7BD0B2}" type="slidenum">
              <a:rPr lang="en-US" smtClean="0">
                <a:latin typeface="Arial" pitchFamily="34" charset="0"/>
                <a:ea typeface="ＭＳ Ｐゴシック"/>
                <a:cs typeface="ＭＳ Ｐゴシック"/>
              </a:rPr>
              <a:pPr/>
              <a:t>42</a:t>
            </a:fld>
            <a:endParaRPr lang="en-US" smtClean="0">
              <a:latin typeface="Arial" pitchFamily="34" charset="0"/>
              <a:ea typeface="ＭＳ Ｐゴシック"/>
              <a:cs typeface="ＭＳ Ｐゴシック"/>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pPr algn="l" rtl="0" eaLnBrk="0" fontAlgn="base" hangingPunct="0">
              <a:spcBef>
                <a:spcPct val="30000"/>
              </a:spcBef>
              <a:spcAft>
                <a:spcPct val="0"/>
              </a:spcAft>
            </a:pPr>
            <a:r>
              <a:rPr lang="en-GB" sz="1400" dirty="0" smtClean="0">
                <a:latin typeface="Arial" pitchFamily="34" charset="0"/>
                <a:ea typeface="ＭＳ Ｐゴシック"/>
                <a:cs typeface="Arial" pitchFamily="34" charset="0"/>
              </a:rPr>
              <a:t>Before we can manage the campaign, we need to look at the set-up and foundations needed to run a proficient campaign.</a:t>
            </a:r>
          </a:p>
          <a:p>
            <a:pPr algn="l" rtl="0" eaLnBrk="0" fontAlgn="base" hangingPunct="0">
              <a:spcBef>
                <a:spcPct val="30000"/>
              </a:spcBef>
              <a:spcAft>
                <a:spcPct val="0"/>
              </a:spcAft>
            </a:pPr>
            <a:endParaRPr lang="en-GB" sz="1400" dirty="0" smtClean="0">
              <a:latin typeface="Arial" pitchFamily="34" charset="0"/>
              <a:ea typeface="ＭＳ Ｐゴシック"/>
              <a:cs typeface="Arial" pitchFamily="34" charset="0"/>
            </a:endParaRPr>
          </a:p>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We have:</a:t>
            </a:r>
          </a:p>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Campaign Structure</a:t>
            </a:r>
          </a:p>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Keyword Generation</a:t>
            </a:r>
          </a:p>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Ad copy Writing</a:t>
            </a:r>
          </a:p>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Landing page development – where bespoke landing environments are required</a:t>
            </a:r>
          </a:p>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Destination URL Allocation – using existing landing pages / website etc...</a:t>
            </a:r>
          </a:p>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Launch Bid Strategy – How we attribute launch bid caps on Brand terms, Generic terms, Specific tail terms etc...</a:t>
            </a:r>
          </a:p>
          <a:p>
            <a:pPr algn="l" rtl="0" eaLnBrk="0" fontAlgn="base" hangingPunct="0">
              <a:spcBef>
                <a:spcPct val="30000"/>
              </a:spcBef>
              <a:spcAft>
                <a:spcPct val="0"/>
              </a:spcAft>
            </a:pPr>
            <a:endParaRPr lang="en-GB" sz="1400" dirty="0" smtClean="0">
              <a:latin typeface="Arial" pitchFamily="34" charset="0"/>
              <a:ea typeface="ＭＳ Ｐゴシック"/>
              <a:cs typeface="Arial" pitchFamily="34" charset="0"/>
            </a:endParaRPr>
          </a:p>
          <a:p>
            <a:pPr algn="l" rtl="0" eaLnBrk="0" fontAlgn="base" hangingPunct="0">
              <a:spcBef>
                <a:spcPct val="30000"/>
              </a:spcBef>
              <a:spcAft>
                <a:spcPct val="0"/>
              </a:spcAft>
            </a:pPr>
            <a:endParaRPr lang="en-GB" sz="1400" dirty="0" smtClean="0">
              <a:latin typeface="Arial" pitchFamily="34" charset="0"/>
              <a:ea typeface="ＭＳ Ｐゴシック"/>
              <a:cs typeface="Arial" pitchFamily="34" charset="0"/>
            </a:endParaRPr>
          </a:p>
          <a:p>
            <a:pPr algn="l" rtl="0" eaLnBrk="0" fontAlgn="base" hangingPunct="0">
              <a:spcBef>
                <a:spcPct val="30000"/>
              </a:spcBef>
              <a:spcAft>
                <a:spcPct val="0"/>
              </a:spcAft>
            </a:pPr>
            <a:endParaRPr lang="en-GB" sz="1400" dirty="0" smtClean="0">
              <a:latin typeface="Arial" pitchFamily="34" charset="0"/>
              <a:ea typeface="ＭＳ Ｐゴシック"/>
              <a:cs typeface="Arial" pitchFamily="34" charset="0"/>
            </a:endParaRPr>
          </a:p>
          <a:p>
            <a:pPr algn="l" rtl="0" eaLnBrk="0" fontAlgn="base" hangingPunct="0">
              <a:spcBef>
                <a:spcPct val="30000"/>
              </a:spcBef>
              <a:spcAft>
                <a:spcPct val="0"/>
              </a:spcAft>
            </a:pPr>
            <a:endParaRPr lang="en-GB" sz="1400" dirty="0" smtClean="0">
              <a:latin typeface="Arial" pitchFamily="34" charset="0"/>
              <a:ea typeface="ＭＳ Ｐゴシック"/>
              <a:cs typeface="Arial" pitchFamily="34" charset="0"/>
            </a:endParaRPr>
          </a:p>
          <a:p>
            <a:endParaRPr lang="en-GB" sz="1400" dirty="0" smtClean="0">
              <a:latin typeface="DIN-Regular" pitchFamily="34" charset="0"/>
              <a:ea typeface="ＭＳ Ｐゴシック"/>
            </a:endParaRPr>
          </a:p>
        </p:txBody>
      </p:sp>
      <p:sp>
        <p:nvSpPr>
          <p:cNvPr id="110596" name="Slide Number Placeholder 3"/>
          <p:cNvSpPr>
            <a:spLocks noGrp="1"/>
          </p:cNvSpPr>
          <p:nvPr>
            <p:ph type="sldNum" sz="quarter" idx="5"/>
          </p:nvPr>
        </p:nvSpPr>
        <p:spPr>
          <a:noFill/>
        </p:spPr>
        <p:txBody>
          <a:bodyPr/>
          <a:lstStyle/>
          <a:p>
            <a:fld id="{0FA249B0-92A6-46E4-B703-1F8F635BED92}" type="slidenum">
              <a:rPr lang="en-US" smtClean="0">
                <a:latin typeface="Arial" pitchFamily="34" charset="0"/>
                <a:ea typeface="ＭＳ Ｐゴシック"/>
                <a:cs typeface="ＭＳ Ｐゴシック"/>
              </a:rPr>
              <a:pPr/>
              <a:t>43</a:t>
            </a:fld>
            <a:endParaRPr lang="en-US" smtClean="0">
              <a:latin typeface="Arial" pitchFamily="34" charset="0"/>
              <a:ea typeface="ＭＳ Ｐゴシック"/>
              <a:cs typeface="ＭＳ Ｐゴシック"/>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With PPC campaigns...in order to manage them well...you ideally need to lock or anchor one aspect of the campaign. </a:t>
            </a:r>
          </a:p>
          <a:p>
            <a:pPr algn="l" rtl="0" eaLnBrk="0" fontAlgn="base" hangingPunct="0">
              <a:spcBef>
                <a:spcPct val="30000"/>
              </a:spcBef>
              <a:spcAft>
                <a:spcPct val="0"/>
              </a:spcAft>
            </a:pPr>
            <a:endParaRPr lang="en-GB" sz="1400" kern="1200" dirty="0" smtClean="0">
              <a:solidFill>
                <a:schemeClr val="tx1"/>
              </a:solidFill>
              <a:latin typeface="Arial" pitchFamily="34" charset="0"/>
              <a:ea typeface="ＭＳ Ｐゴシック"/>
              <a:cs typeface="Arial" pitchFamily="34" charset="0"/>
            </a:endParaRPr>
          </a:p>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For example, our preferred method is to lock the CPA making both acquisition volume and campaign cost the potential variables (never the ROI!).</a:t>
            </a:r>
          </a:p>
          <a:p>
            <a:pPr algn="l" rtl="0" eaLnBrk="0" fontAlgn="base" hangingPunct="0">
              <a:spcBef>
                <a:spcPct val="30000"/>
              </a:spcBef>
              <a:spcAft>
                <a:spcPct val="0"/>
              </a:spcAft>
            </a:pPr>
            <a:endParaRPr lang="en-GB" sz="1400" kern="1200" dirty="0" smtClean="0">
              <a:solidFill>
                <a:schemeClr val="tx1"/>
              </a:solidFill>
              <a:latin typeface="Arial" pitchFamily="34" charset="0"/>
              <a:ea typeface="ＭＳ Ｐゴシック"/>
              <a:cs typeface="Arial" pitchFamily="34" charset="0"/>
            </a:endParaRPr>
          </a:p>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It is also possible to fix the cost with a specific budget which will allow the CPA or number of acquisitions to vary. Or even fix the number of acquisitions which of course allows the cost and CPA to vary.</a:t>
            </a:r>
          </a:p>
          <a:p>
            <a:pPr algn="l" rtl="0" eaLnBrk="0" fontAlgn="base" hangingPunct="0">
              <a:spcBef>
                <a:spcPct val="30000"/>
              </a:spcBef>
              <a:spcAft>
                <a:spcPct val="0"/>
              </a:spcAft>
            </a:pPr>
            <a:endParaRPr lang="en-GB" sz="1400" kern="1200" dirty="0" smtClean="0">
              <a:solidFill>
                <a:schemeClr val="tx1"/>
              </a:solidFill>
              <a:latin typeface="Arial" pitchFamily="34" charset="0"/>
              <a:ea typeface="ＭＳ Ｐゴシック"/>
              <a:cs typeface="Arial" pitchFamily="34" charset="0"/>
            </a:endParaRPr>
          </a:p>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It gets extremely tricky to manage when everything is variable. As you can imagine, if you do not have a specific target for any of the top 3 metrics, it is difficult to adopt an effective campaign management strategy. </a:t>
            </a:r>
          </a:p>
        </p:txBody>
      </p:sp>
      <p:sp>
        <p:nvSpPr>
          <p:cNvPr id="112644" name="Slide Number Placeholder 3"/>
          <p:cNvSpPr>
            <a:spLocks noGrp="1"/>
          </p:cNvSpPr>
          <p:nvPr>
            <p:ph type="sldNum" sz="quarter" idx="5"/>
          </p:nvPr>
        </p:nvSpPr>
        <p:spPr>
          <a:noFill/>
        </p:spPr>
        <p:txBody>
          <a:bodyPr/>
          <a:lstStyle/>
          <a:p>
            <a:fld id="{0A801B74-05D2-4A89-A711-8D5FCF047B8D}" type="slidenum">
              <a:rPr lang="en-US" smtClean="0">
                <a:latin typeface="Arial" pitchFamily="34" charset="0"/>
                <a:ea typeface="ＭＳ Ｐゴシック"/>
                <a:cs typeface="ＭＳ Ｐゴシック"/>
              </a:rPr>
              <a:pPr/>
              <a:t>44</a:t>
            </a:fld>
            <a:endParaRPr lang="en-US" smtClean="0">
              <a:latin typeface="Arial" pitchFamily="34" charset="0"/>
              <a:ea typeface="ＭＳ Ｐゴシック"/>
              <a:cs typeface="ＭＳ Ｐゴシック"/>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Lets look at the CPA Cost Curve...</a:t>
            </a:r>
          </a:p>
        </p:txBody>
      </p:sp>
      <p:sp>
        <p:nvSpPr>
          <p:cNvPr id="113668" name="Slide Number Placeholder 3"/>
          <p:cNvSpPr>
            <a:spLocks noGrp="1"/>
          </p:cNvSpPr>
          <p:nvPr>
            <p:ph type="sldNum" sz="quarter" idx="5"/>
          </p:nvPr>
        </p:nvSpPr>
        <p:spPr>
          <a:noFill/>
        </p:spPr>
        <p:txBody>
          <a:bodyPr/>
          <a:lstStyle/>
          <a:p>
            <a:fld id="{6F3691E8-2A81-4A4C-8C6E-A39C37BA53C7}" type="slidenum">
              <a:rPr lang="en-US" smtClean="0">
                <a:latin typeface="Arial" pitchFamily="34" charset="0"/>
                <a:ea typeface="ＭＳ Ｐゴシック"/>
                <a:cs typeface="ＭＳ Ｐゴシック"/>
              </a:rPr>
              <a:pPr/>
              <a:t>45</a:t>
            </a:fld>
            <a:endParaRPr lang="en-US" smtClean="0">
              <a:latin typeface="Arial" pitchFamily="34" charset="0"/>
              <a:ea typeface="ＭＳ Ｐゴシック"/>
              <a:cs typeface="ＭＳ Ｐゴシック"/>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F0D2088F-46DD-4E1C-B623-1F08D508143F}" type="slidenum">
              <a:rPr lang="en-US" smtClean="0">
                <a:latin typeface="Arial" pitchFamily="34" charset="0"/>
                <a:ea typeface="ＭＳ Ｐゴシック"/>
                <a:cs typeface="ＭＳ Ｐゴシック"/>
              </a:rPr>
              <a:pPr/>
              <a:t>46</a:t>
            </a:fld>
            <a:endParaRPr lang="en-US" smtClean="0">
              <a:latin typeface="Arial" pitchFamily="34" charset="0"/>
              <a:ea typeface="ＭＳ Ｐゴシック"/>
              <a:cs typeface="ＭＳ Ｐゴシック"/>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Here you have an example of the natural cost curve based on the search landscape. As you can see, unlike manufacturing, or printing, there is no economy of scale!</a:t>
            </a:r>
          </a:p>
          <a:p>
            <a:pPr algn="l" rtl="0" eaLnBrk="0" fontAlgn="base" hangingPunct="0">
              <a:spcBef>
                <a:spcPct val="30000"/>
              </a:spcBef>
              <a:spcAft>
                <a:spcPct val="0"/>
              </a:spcAft>
            </a:pPr>
            <a:endParaRPr lang="en-GB" sz="1400" kern="1200" dirty="0" smtClean="0">
              <a:solidFill>
                <a:schemeClr val="tx1"/>
              </a:solidFill>
              <a:latin typeface="Arial" pitchFamily="34" charset="0"/>
              <a:ea typeface="ＭＳ Ｐゴシック"/>
              <a:cs typeface="Arial" pitchFamily="34" charset="0"/>
            </a:endParaRPr>
          </a:p>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The further you cast the net out, and target less specific or less related search terms, the more expensive the average acquisition cost becomes.</a:t>
            </a:r>
          </a:p>
          <a:p>
            <a:pPr algn="l" rtl="0" eaLnBrk="0" fontAlgn="base" hangingPunct="0">
              <a:spcBef>
                <a:spcPct val="30000"/>
              </a:spcBef>
              <a:spcAft>
                <a:spcPct val="0"/>
              </a:spcAft>
            </a:pPr>
            <a:endParaRPr lang="en-GB" sz="1400" kern="1200" dirty="0" smtClean="0">
              <a:solidFill>
                <a:schemeClr val="tx1"/>
              </a:solidFill>
              <a:latin typeface="Arial" pitchFamily="34" charset="0"/>
              <a:ea typeface="ＭＳ Ｐゴシック"/>
              <a:cs typeface="Arial" pitchFamily="34" charset="0"/>
            </a:endParaRPr>
          </a:p>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Through the introduction of quality score, it is possible for us to influence this cost curve through proficient campaign management.</a:t>
            </a:r>
          </a:p>
          <a:p>
            <a:pPr algn="l" rtl="0" eaLnBrk="0" fontAlgn="base" hangingPunct="0">
              <a:spcBef>
                <a:spcPct val="30000"/>
              </a:spcBef>
              <a:spcAft>
                <a:spcPct val="0"/>
              </a:spcAft>
            </a:pPr>
            <a:endParaRPr lang="en-GB" sz="1400" kern="1200" dirty="0" smtClean="0">
              <a:solidFill>
                <a:schemeClr val="tx1"/>
              </a:solidFill>
              <a:latin typeface="Arial" pitchFamily="34" charset="0"/>
              <a:ea typeface="ＭＳ Ｐゴシック"/>
              <a:cs typeface="Arial" pitchFamily="34" charset="0"/>
            </a:endParaRPr>
          </a:p>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The original cost curve is what will be followed using bid management technologies; however, through advanced campaign management methodologies and workflow, specific technology and a considerable amount of human resource the cost curve can be manipulated to deliver more volume of acquisition at the same CPA.</a:t>
            </a:r>
          </a:p>
          <a:p>
            <a:endParaRPr lang="en-GB" sz="1400" dirty="0" smtClean="0">
              <a:latin typeface="DIN-Regular" pitchFamily="34" charset="0"/>
              <a:ea typeface="ＭＳ Ｐゴシック"/>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p:spPr>
        <p:txBody>
          <a:bodyPr/>
          <a:lstStyle/>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If we look at the metrics tree again, there are actually only 4 metrics we can actually directly affect. The other metrics are simply a symptom of the affect we have on the metrics we can affect.</a:t>
            </a:r>
          </a:p>
        </p:txBody>
      </p:sp>
      <p:sp>
        <p:nvSpPr>
          <p:cNvPr id="151556" name="Slide Number Placeholder 3"/>
          <p:cNvSpPr>
            <a:spLocks noGrp="1"/>
          </p:cNvSpPr>
          <p:nvPr>
            <p:ph type="sldNum" sz="quarter" idx="5"/>
          </p:nvPr>
        </p:nvSpPr>
        <p:spPr>
          <a:noFill/>
        </p:spPr>
        <p:txBody>
          <a:bodyPr/>
          <a:lstStyle/>
          <a:p>
            <a:fld id="{E0BDDB71-F04B-4C3D-AC07-7980D49C7BBE}" type="slidenum">
              <a:rPr lang="en-GB" smtClean="0">
                <a:latin typeface="Arial" pitchFamily="34" charset="0"/>
                <a:ea typeface="ＭＳ Ｐゴシック"/>
                <a:cs typeface="ＭＳ Ｐゴシック"/>
              </a:rPr>
              <a:pPr/>
              <a:t>47</a:t>
            </a:fld>
            <a:endParaRPr lang="en-GB" smtClean="0">
              <a:latin typeface="Arial" pitchFamily="34" charset="0"/>
              <a:ea typeface="ＭＳ Ｐゴシック"/>
              <a:cs typeface="ＭＳ Ｐゴシック"/>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p:spPr>
        <p:txBody>
          <a:bodyPr/>
          <a:lstStyle/>
          <a:p>
            <a:pPr algn="l" rtl="0" eaLnBrk="0" fontAlgn="base" hangingPunct="0">
              <a:spcBef>
                <a:spcPct val="30000"/>
              </a:spcBef>
              <a:spcAft>
                <a:spcPct val="0"/>
              </a:spcAft>
            </a:pPr>
            <a:r>
              <a:rPr lang="en-GB" sz="1400" dirty="0" smtClean="0">
                <a:latin typeface="Arial" pitchFamily="34" charset="0"/>
                <a:ea typeface="ＭＳ Ｐゴシック"/>
                <a:cs typeface="Arial" pitchFamily="34" charset="0"/>
              </a:rPr>
              <a:t>Here we see which metrics are affected by which change...</a:t>
            </a:r>
          </a:p>
        </p:txBody>
      </p:sp>
      <p:sp>
        <p:nvSpPr>
          <p:cNvPr id="152580" name="Slide Number Placeholder 3"/>
          <p:cNvSpPr>
            <a:spLocks noGrp="1"/>
          </p:cNvSpPr>
          <p:nvPr>
            <p:ph type="sldNum" sz="quarter" idx="5"/>
          </p:nvPr>
        </p:nvSpPr>
        <p:spPr>
          <a:noFill/>
        </p:spPr>
        <p:txBody>
          <a:bodyPr/>
          <a:lstStyle/>
          <a:p>
            <a:fld id="{D1E26184-06D8-4AD8-A034-AB34D14DC05C}" type="slidenum">
              <a:rPr lang="en-GB" smtClean="0">
                <a:latin typeface="Arial" pitchFamily="34" charset="0"/>
                <a:ea typeface="ＭＳ Ｐゴシック"/>
                <a:cs typeface="ＭＳ Ｐゴシック"/>
              </a:rPr>
              <a:pPr/>
              <a:t>49</a:t>
            </a:fld>
            <a:endParaRPr lang="en-GB" smtClean="0">
              <a:latin typeface="Arial" pitchFamily="34" charset="0"/>
              <a:ea typeface="ＭＳ Ｐゴシック"/>
              <a:cs typeface="ＭＳ Ｐゴシック"/>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CB2C4B3D-1CDD-4558-A022-D488EFAEE3F3}" type="slidenum">
              <a:rPr lang="en-US" smtClean="0">
                <a:latin typeface="Arial" pitchFamily="34" charset="0"/>
                <a:ea typeface="ＭＳ Ｐゴシック"/>
                <a:cs typeface="ＭＳ Ｐゴシック"/>
              </a:rPr>
              <a:pPr/>
              <a:t>50</a:t>
            </a:fld>
            <a:endParaRPr lang="en-US" smtClean="0">
              <a:latin typeface="Arial" pitchFamily="34" charset="0"/>
              <a:ea typeface="ＭＳ Ｐゴシック"/>
              <a:cs typeface="ＭＳ Ｐゴシック"/>
            </a:endParaRPr>
          </a:p>
        </p:txBody>
      </p:sp>
      <p:sp>
        <p:nvSpPr>
          <p:cNvPr id="94211" name="Rectangle 2"/>
          <p:cNvSpPr>
            <a:spLocks noGrp="1" noRot="1" noChangeAspect="1" noChangeArrowheads="1" noTextEdit="1"/>
          </p:cNvSpPr>
          <p:nvPr>
            <p:ph type="sldImg"/>
          </p:nvPr>
        </p:nvSpPr>
        <p:spPr>
          <a:xfrm>
            <a:off x="282575" y="576263"/>
            <a:ext cx="6234113" cy="4676775"/>
          </a:xfrm>
          <a:ln/>
        </p:spPr>
      </p:sp>
      <p:sp>
        <p:nvSpPr>
          <p:cNvPr id="94212" name="Rectangle 3"/>
          <p:cNvSpPr>
            <a:spLocks noGrp="1" noChangeArrowheads="1"/>
          </p:cNvSpPr>
          <p:nvPr>
            <p:ph type="body" idx="1"/>
          </p:nvPr>
        </p:nvSpPr>
        <p:spPr>
          <a:xfrm>
            <a:off x="301625" y="5751513"/>
            <a:ext cx="6267450" cy="3598862"/>
          </a:xfrm>
          <a:noFill/>
          <a:ln/>
        </p:spPr>
        <p:txBody>
          <a:bodyPr/>
          <a:lstStyle/>
          <a:p>
            <a:r>
              <a:rPr lang="en-GB" sz="1400" dirty="0" smtClean="0"/>
              <a:t>Before I quickly</a:t>
            </a:r>
            <a:r>
              <a:rPr lang="en-GB" sz="1400" baseline="0" dirty="0" smtClean="0"/>
              <a:t> overview the technology required to proficiently fun PPC campaigns; thought I’d mention remarketing.</a:t>
            </a:r>
          </a:p>
          <a:p>
            <a:endParaRPr lang="en-GB" sz="1400"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400" b="0" i="0" u="none" strike="noStrike" kern="1200" cap="none" spc="0" normalizeH="0" baseline="0" noProof="0" dirty="0" smtClean="0">
                <a:ln>
                  <a:noFill/>
                </a:ln>
                <a:solidFill>
                  <a:schemeClr val="tx1">
                    <a:lumMod val="75000"/>
                    <a:lumOff val="25000"/>
                  </a:schemeClr>
                </a:solidFill>
                <a:effectLst/>
                <a:uLnTx/>
                <a:uFillTx/>
                <a:latin typeface="Arial" charset="0"/>
                <a:ea typeface="Tahoma" pitchFamily="34" charset="0"/>
                <a:cs typeface="Tahoma" pitchFamily="34" charset="0"/>
              </a:rPr>
              <a:t>It is possible to use GDN remarketing to target</a:t>
            </a:r>
            <a:r>
              <a:rPr kumimoji="0" lang="en-US" sz="1400" b="0" i="0" u="none" strike="noStrike" kern="1200" cap="none" spc="0" normalizeH="0" noProof="0" dirty="0" smtClean="0">
                <a:ln>
                  <a:noFill/>
                </a:ln>
                <a:solidFill>
                  <a:schemeClr val="tx1">
                    <a:lumMod val="75000"/>
                    <a:lumOff val="25000"/>
                  </a:schemeClr>
                </a:solidFill>
                <a:effectLst/>
                <a:uLnTx/>
                <a:uFillTx/>
                <a:latin typeface="Arial" charset="0"/>
                <a:ea typeface="Tahoma" pitchFamily="34" charset="0"/>
                <a:cs typeface="Tahoma" pitchFamily="34" charset="0"/>
              </a:rPr>
              <a:t> users who have already visited your site and</a:t>
            </a:r>
            <a:r>
              <a:rPr kumimoji="0" lang="en-US" sz="1400" b="0" i="0" u="none" strike="noStrike" kern="1200" cap="none" spc="0" normalizeH="0" baseline="0" noProof="0" dirty="0" smtClean="0">
                <a:ln>
                  <a:noFill/>
                </a:ln>
                <a:solidFill>
                  <a:schemeClr val="tx1">
                    <a:lumMod val="75000"/>
                    <a:lumOff val="25000"/>
                  </a:schemeClr>
                </a:solidFill>
                <a:effectLst/>
                <a:uLnTx/>
                <a:uFillTx/>
                <a:latin typeface="Arial" charset="0"/>
                <a:ea typeface="Tahoma" pitchFamily="34" charset="0"/>
                <a:cs typeface="Tahoma" pitchFamily="34" charset="0"/>
              </a:rPr>
              <a:t> increase conversion</a:t>
            </a:r>
            <a:r>
              <a:rPr kumimoji="0" lang="en-US" sz="1400" b="0" i="0" u="none" strike="noStrike" kern="1200" cap="none" spc="0" normalizeH="0" noProof="0" dirty="0" smtClean="0">
                <a:ln>
                  <a:noFill/>
                </a:ln>
                <a:solidFill>
                  <a:schemeClr val="tx1">
                    <a:lumMod val="75000"/>
                    <a:lumOff val="25000"/>
                  </a:schemeClr>
                </a:solidFill>
                <a:effectLst/>
                <a:uLnTx/>
                <a:uFillTx/>
                <a:latin typeface="Arial" charset="0"/>
                <a:ea typeface="Tahoma" pitchFamily="34" charset="0"/>
                <a:cs typeface="Tahoma" pitchFamily="34" charset="0"/>
              </a:rPr>
              <a:t> rates.</a:t>
            </a:r>
            <a:endParaRPr kumimoji="0" lang="en-US" sz="1400" b="0" i="0" u="none" strike="noStrike" kern="1200" cap="none" spc="0" normalizeH="0" baseline="0" noProof="0" dirty="0" smtClean="0">
              <a:ln>
                <a:noFill/>
              </a:ln>
              <a:solidFill>
                <a:schemeClr val="tx1">
                  <a:lumMod val="75000"/>
                  <a:lumOff val="25000"/>
                </a:schemeClr>
              </a:solidFill>
              <a:effectLst/>
              <a:uLnTx/>
              <a:uFillTx/>
              <a:latin typeface="Arial" charset="0"/>
              <a:ea typeface="Tahoma" pitchFamily="34" charset="0"/>
              <a:cs typeface="Tahoma" pitchFamily="34" charset="0"/>
            </a:endParaRPr>
          </a:p>
          <a:p>
            <a:endParaRPr lang="en-GB" sz="14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pPr algn="l" rtl="0" eaLnBrk="0" fontAlgn="base" hangingPunct="0">
              <a:spcBef>
                <a:spcPct val="30000"/>
              </a:spcBef>
              <a:spcAft>
                <a:spcPct val="0"/>
              </a:spcAft>
            </a:pPr>
            <a:endParaRPr lang="en-GB" sz="1200" kern="1200" dirty="0" smtClean="0">
              <a:solidFill>
                <a:schemeClr val="tx1"/>
              </a:solidFill>
              <a:latin typeface="DIN-Regular" pitchFamily="34" charset="0"/>
              <a:ea typeface="ＭＳ Ｐゴシック"/>
              <a:cs typeface="ＭＳ Ｐゴシック"/>
            </a:endParaRPr>
          </a:p>
        </p:txBody>
      </p:sp>
      <p:sp>
        <p:nvSpPr>
          <p:cNvPr id="88068" name="Slide Number Placeholder 3"/>
          <p:cNvSpPr>
            <a:spLocks noGrp="1"/>
          </p:cNvSpPr>
          <p:nvPr>
            <p:ph type="sldNum" sz="quarter" idx="5"/>
          </p:nvPr>
        </p:nvSpPr>
        <p:spPr>
          <a:noFill/>
        </p:spPr>
        <p:txBody>
          <a:bodyPr/>
          <a:lstStyle/>
          <a:p>
            <a:fld id="{261C742F-11F5-4578-9E5A-1CEE9217AAA8}" type="slidenum">
              <a:rPr lang="en-US" smtClean="0">
                <a:latin typeface="Arial" pitchFamily="34" charset="0"/>
                <a:ea typeface="ＭＳ Ｐゴシック"/>
                <a:cs typeface="ＭＳ Ｐゴシック"/>
              </a:rPr>
              <a:pPr/>
              <a:t>5</a:t>
            </a:fld>
            <a:endParaRPr lang="en-US" smtClean="0">
              <a:latin typeface="Arial" pitchFamily="34" charset="0"/>
              <a:ea typeface="ＭＳ Ｐゴシック"/>
              <a:cs typeface="ＭＳ Ｐゴシック"/>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None/>
            </a:pPr>
            <a:r>
              <a:rPr lang="en-GB" sz="1200" kern="1200" dirty="0" smtClean="0">
                <a:solidFill>
                  <a:schemeClr val="tx1"/>
                </a:solidFill>
                <a:latin typeface="Arial" charset="0"/>
                <a:ea typeface="ＭＳ Ｐゴシック" pitchFamily="44" charset="-128"/>
                <a:cs typeface="ＭＳ Ｐゴシック"/>
              </a:rPr>
              <a:t>What is remarketing?</a:t>
            </a:r>
          </a:p>
          <a:p>
            <a:pPr marL="0" indent="0">
              <a:spcBef>
                <a:spcPts val="0"/>
              </a:spcBef>
              <a:buNone/>
            </a:pPr>
            <a:endParaRPr lang="en-GB" sz="1200" kern="1200" dirty="0" smtClean="0">
              <a:solidFill>
                <a:schemeClr val="tx1"/>
              </a:solidFill>
              <a:latin typeface="Arial" charset="0"/>
              <a:ea typeface="ＭＳ Ｐゴシック" pitchFamily="44" charset="-128"/>
              <a:cs typeface="ＭＳ Ｐゴシック"/>
            </a:endParaRPr>
          </a:p>
          <a:p>
            <a:pPr marL="0" indent="0">
              <a:spcBef>
                <a:spcPts val="0"/>
              </a:spcBef>
              <a:buNone/>
            </a:pPr>
            <a:r>
              <a:rPr lang="en-GB" sz="1200" kern="1200" dirty="0" smtClean="0">
                <a:solidFill>
                  <a:schemeClr val="tx1"/>
                </a:solidFill>
                <a:latin typeface="Arial" charset="0"/>
                <a:ea typeface="ＭＳ Ｐゴシック" pitchFamily="44" charset="-128"/>
                <a:cs typeface="ＭＳ Ｐゴシック"/>
              </a:rPr>
              <a:t>Remarketing allows you to show ads to users who've previously visited your website as they browse the Web.</a:t>
            </a:r>
          </a:p>
          <a:p>
            <a:pPr marL="0" indent="0">
              <a:spcBef>
                <a:spcPts val="0"/>
              </a:spcBef>
              <a:buNone/>
            </a:pPr>
            <a:endParaRPr lang="en-GB" sz="1200" kern="1200" dirty="0" smtClean="0">
              <a:solidFill>
                <a:schemeClr val="tx1"/>
              </a:solidFill>
              <a:latin typeface="Arial" charset="0"/>
              <a:ea typeface="ＭＳ Ｐゴシック" pitchFamily="44" charset="-128"/>
              <a:cs typeface="ＭＳ Ｐゴシック"/>
            </a:endParaRPr>
          </a:p>
          <a:p>
            <a:pPr marL="0" indent="0">
              <a:spcBef>
                <a:spcPts val="0"/>
              </a:spcBef>
              <a:buNone/>
            </a:pPr>
            <a:r>
              <a:rPr lang="en-GB" sz="1200" kern="1200" dirty="0" smtClean="0">
                <a:solidFill>
                  <a:schemeClr val="tx1"/>
                </a:solidFill>
                <a:latin typeface="Arial" charset="0"/>
                <a:ea typeface="ＭＳ Ｐゴシック" pitchFamily="44" charset="-128"/>
                <a:cs typeface="ＭＳ Ｐゴシック"/>
              </a:rPr>
              <a:t>When you use remarketing, you'll tag pages of your site that correspond to certain categories you want to promote. For example, you could add a “LCD TV" tag on all of the pages where you comparing LCD TVs. You can then create an </a:t>
            </a:r>
            <a:r>
              <a:rPr lang="en-GB" sz="1200" kern="1200" dirty="0" err="1" smtClean="0">
                <a:solidFill>
                  <a:schemeClr val="tx1"/>
                </a:solidFill>
                <a:latin typeface="Arial" charset="0"/>
                <a:ea typeface="ＭＳ Ｐゴシック" pitchFamily="44" charset="-128"/>
                <a:cs typeface="ＭＳ Ｐゴシック"/>
              </a:rPr>
              <a:t>AdWords</a:t>
            </a:r>
            <a:r>
              <a:rPr lang="en-GB" sz="1200" kern="1200" dirty="0" smtClean="0">
                <a:solidFill>
                  <a:schemeClr val="tx1"/>
                </a:solidFill>
                <a:latin typeface="Arial" charset="0"/>
                <a:ea typeface="ＭＳ Ｐゴシック" pitchFamily="44" charset="-128"/>
                <a:cs typeface="ＭＳ Ｐゴシック"/>
              </a:rPr>
              <a:t> campaign to show highly relevant messages to people who've visited these pages as they browse sites across the Google Content Network. </a:t>
            </a:r>
          </a:p>
          <a:p>
            <a:pPr>
              <a:buNone/>
            </a:pPr>
            <a:endParaRPr lang="en-GB" sz="1200" b="1" kern="1200" dirty="0" smtClean="0">
              <a:solidFill>
                <a:schemeClr val="tx1"/>
              </a:solidFill>
              <a:latin typeface="Arial" charset="0"/>
              <a:ea typeface="ＭＳ Ｐゴシック" pitchFamily="44" charset="-128"/>
              <a:cs typeface="ＭＳ Ｐゴシック"/>
            </a:endParaRPr>
          </a:p>
          <a:p>
            <a:pPr marL="0" indent="0">
              <a:buNone/>
            </a:pPr>
            <a:r>
              <a:rPr lang="en-GB" sz="1400" kern="1200" dirty="0" smtClean="0">
                <a:solidFill>
                  <a:schemeClr val="tx1"/>
                </a:solidFill>
                <a:latin typeface="Arial" charset="0"/>
                <a:ea typeface="ＭＳ Ｐゴシック" pitchFamily="44" charset="-128"/>
                <a:cs typeface="ＭＳ Ｐゴシック"/>
              </a:rPr>
              <a:t>Why you'd use it ?</a:t>
            </a:r>
          </a:p>
          <a:p>
            <a:pPr marL="0" indent="0">
              <a:buNone/>
            </a:pPr>
            <a:r>
              <a:rPr lang="en-GB" sz="1200" kern="1200" dirty="0" smtClean="0">
                <a:solidFill>
                  <a:schemeClr val="tx1"/>
                </a:solidFill>
                <a:latin typeface="Arial" charset="0"/>
                <a:ea typeface="ＭＳ Ｐゴシック" pitchFamily="44" charset="-128"/>
                <a:cs typeface="ＭＳ Ｐゴシック"/>
              </a:rPr>
              <a:t>Remarketing allows you to communicate with people who've previously visited key pages on your website, giving you a powerful new way to match the right people with the right message.</a:t>
            </a:r>
          </a:p>
          <a:p>
            <a:pPr marL="0" indent="0">
              <a:buNone/>
            </a:pPr>
            <a:endParaRPr lang="en-GB" sz="1000" kern="1200" dirty="0" smtClean="0">
              <a:solidFill>
                <a:schemeClr val="tx1"/>
              </a:solidFill>
              <a:latin typeface="Arial" charset="0"/>
              <a:ea typeface="ＭＳ Ｐゴシック" pitchFamily="44" charset="-128"/>
              <a:cs typeface="ＭＳ Ｐゴシック"/>
            </a:endParaRPr>
          </a:p>
          <a:p>
            <a:pPr marL="0" indent="0">
              <a:spcBef>
                <a:spcPts val="0"/>
              </a:spcBef>
              <a:buNone/>
            </a:pPr>
            <a:r>
              <a:rPr lang="en-GB" sz="1200" kern="1200" dirty="0" smtClean="0">
                <a:solidFill>
                  <a:schemeClr val="tx1"/>
                </a:solidFill>
                <a:latin typeface="Arial" charset="0"/>
                <a:ea typeface="ＭＳ Ｐゴシック" pitchFamily="44" charset="-128"/>
                <a:cs typeface="ＭＳ Ｐゴシック"/>
              </a:rPr>
              <a:t>When you combine your keyword campaigns with remarketing, you might see higher </a:t>
            </a:r>
          </a:p>
          <a:p>
            <a:pPr marL="0" indent="0">
              <a:spcBef>
                <a:spcPts val="0"/>
              </a:spcBef>
              <a:buNone/>
            </a:pPr>
            <a:r>
              <a:rPr lang="en-GB" sz="1200" kern="1200" dirty="0" smtClean="0">
                <a:solidFill>
                  <a:schemeClr val="tx1"/>
                </a:solidFill>
                <a:latin typeface="Arial" charset="0"/>
                <a:ea typeface="ＭＳ Ｐゴシック" pitchFamily="44" charset="-128"/>
                <a:cs typeface="ＭＳ Ｐゴシック"/>
              </a:rPr>
              <a:t>conversions for your campaigns overall. For example, if you have keywords that you don't use because you haven't seen conversions in the past, you can use these keywords to drive traffic to your site, then use remarketing on the Google Content Network to capture incremental conversions from a more qualified set of potential customers. </a:t>
            </a:r>
          </a:p>
          <a:p>
            <a:endParaRPr lang="en-GB" dirty="0"/>
          </a:p>
        </p:txBody>
      </p:sp>
      <p:sp>
        <p:nvSpPr>
          <p:cNvPr id="4" name="Slide Number Placeholder 3"/>
          <p:cNvSpPr>
            <a:spLocks noGrp="1"/>
          </p:cNvSpPr>
          <p:nvPr>
            <p:ph type="sldNum" sz="quarter" idx="10"/>
          </p:nvPr>
        </p:nvSpPr>
        <p:spPr/>
        <p:txBody>
          <a:bodyPr/>
          <a:lstStyle/>
          <a:p>
            <a:pPr>
              <a:defRPr/>
            </a:pPr>
            <a:fld id="{21F04172-18B3-4E18-9531-A8FCB341EEE9}" type="slidenum">
              <a:rPr lang="en-US" smtClean="0"/>
              <a:pPr>
                <a:defRPr/>
              </a:pPr>
              <a:t>51</a:t>
            </a:fld>
            <a:endParaRPr lang="en-US"/>
          </a:p>
        </p:txBody>
      </p:sp>
    </p:spTree>
    <p:extLst>
      <p:ext uri="{BB962C8B-B14F-4D97-AF65-F5344CB8AC3E}">
        <p14:creationId xmlns:p14="http://schemas.microsoft.com/office/powerpoint/2010/main" xmlns="" xmlns:mv="urn:schemas-microsoft-com:mac:vml" xmlns:mc="http://schemas.openxmlformats.org/markup-compatibility/2006" val="17547269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21F04172-18B3-4E18-9531-A8FCB341EEE9}" type="slidenum">
              <a:rPr lang="en-US" smtClean="0"/>
              <a:pPr>
                <a:defRPr/>
              </a:pPr>
              <a:t>52</a:t>
            </a:fld>
            <a:endParaRPr lang="en-US"/>
          </a:p>
        </p:txBody>
      </p:sp>
    </p:spTree>
    <p:extLst>
      <p:ext uri="{BB962C8B-B14F-4D97-AF65-F5344CB8AC3E}">
        <p14:creationId xmlns:p14="http://schemas.microsoft.com/office/powerpoint/2010/main" xmlns="" xmlns:mv="urn:schemas-microsoft-com:mac:vml" xmlns:mc="http://schemas.openxmlformats.org/markup-compatibility/2006" val="17547269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p:spPr>
        <p:txBody>
          <a:bodyPr/>
          <a:lstStyle/>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Conceptually understanding the numerous ways in which we can positively affect the performance of a campaign is extremely important; however, the ongoing analysis of the campaign metrics, identification of opportunities and facilitation of changes is just as important, if not more important.</a:t>
            </a:r>
          </a:p>
          <a:p>
            <a:pPr algn="l" rtl="0" eaLnBrk="0" fontAlgn="base" hangingPunct="0">
              <a:spcBef>
                <a:spcPct val="30000"/>
              </a:spcBef>
              <a:spcAft>
                <a:spcPct val="0"/>
              </a:spcAft>
            </a:pPr>
            <a:endParaRPr lang="en-GB" sz="1400" kern="1200" dirty="0" smtClean="0">
              <a:solidFill>
                <a:schemeClr val="tx1"/>
              </a:solidFill>
              <a:latin typeface="Arial" pitchFamily="34" charset="0"/>
              <a:ea typeface="ＭＳ Ｐゴシック"/>
              <a:cs typeface="Arial" pitchFamily="34" charset="0"/>
            </a:endParaRPr>
          </a:p>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How can you possible apply all those changes to 1000s of keywords on a weekly basis...I hear you ask!</a:t>
            </a:r>
          </a:p>
          <a:p>
            <a:endParaRPr lang="en-GB" sz="1400" dirty="0" smtClean="0">
              <a:latin typeface="DIN-Regular" pitchFamily="34" charset="0"/>
              <a:ea typeface="ＭＳ Ｐゴシック"/>
            </a:endParaRPr>
          </a:p>
        </p:txBody>
      </p:sp>
      <p:sp>
        <p:nvSpPr>
          <p:cNvPr id="153604" name="Slide Number Placeholder 3"/>
          <p:cNvSpPr>
            <a:spLocks noGrp="1"/>
          </p:cNvSpPr>
          <p:nvPr>
            <p:ph type="sldNum" sz="quarter" idx="5"/>
          </p:nvPr>
        </p:nvSpPr>
        <p:spPr>
          <a:noFill/>
        </p:spPr>
        <p:txBody>
          <a:bodyPr/>
          <a:lstStyle/>
          <a:p>
            <a:fld id="{0D151651-E036-4800-B5D6-96BB6BAB8EDC}" type="slidenum">
              <a:rPr lang="en-US" smtClean="0">
                <a:latin typeface="Arial" pitchFamily="34" charset="0"/>
                <a:ea typeface="ＭＳ Ｐゴシック"/>
                <a:cs typeface="ＭＳ Ｐゴシック"/>
              </a:rPr>
              <a:pPr/>
              <a:t>53</a:t>
            </a:fld>
            <a:endParaRPr lang="en-US" smtClean="0">
              <a:latin typeface="Arial" pitchFamily="34" charset="0"/>
              <a:ea typeface="ＭＳ Ｐゴシック"/>
              <a:cs typeface="ＭＳ Ｐゴシック"/>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pPr algn="l" rtl="0" eaLnBrk="0" fontAlgn="base" hangingPunct="0">
              <a:spcBef>
                <a:spcPct val="30000"/>
              </a:spcBef>
              <a:spcAft>
                <a:spcPct val="0"/>
              </a:spcAft>
            </a:pPr>
            <a:r>
              <a:rPr lang="en-GB" sz="1400" dirty="0" smtClean="0">
                <a:latin typeface="Arial" pitchFamily="34" charset="0"/>
                <a:ea typeface="ＭＳ Ｐゴシック"/>
                <a:cs typeface="Arial" pitchFamily="34" charset="0"/>
              </a:rPr>
              <a:t>Well we use a bespoke workflow and analytics platform to help us...called JUMP</a:t>
            </a:r>
          </a:p>
        </p:txBody>
      </p:sp>
      <p:sp>
        <p:nvSpPr>
          <p:cNvPr id="154628" name="Slide Number Placeholder 3"/>
          <p:cNvSpPr>
            <a:spLocks noGrp="1"/>
          </p:cNvSpPr>
          <p:nvPr>
            <p:ph type="sldNum" sz="quarter" idx="5"/>
          </p:nvPr>
        </p:nvSpPr>
        <p:spPr>
          <a:noFill/>
        </p:spPr>
        <p:txBody>
          <a:bodyPr/>
          <a:lstStyle/>
          <a:p>
            <a:fld id="{0B92405E-2189-49F2-B3A2-0F18EAA7E1B3}" type="slidenum">
              <a:rPr lang="en-GB" smtClean="0">
                <a:latin typeface="Arial" pitchFamily="34" charset="0"/>
                <a:ea typeface="ＭＳ Ｐゴシック"/>
                <a:cs typeface="ＭＳ Ｐゴシック"/>
              </a:rPr>
              <a:pPr/>
              <a:t>54</a:t>
            </a:fld>
            <a:endParaRPr lang="en-GB" smtClean="0">
              <a:latin typeface="Arial" pitchFamily="34" charset="0"/>
              <a:ea typeface="ＭＳ Ｐゴシック"/>
              <a:cs typeface="ＭＳ Ｐゴシック"/>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p:spPr>
        <p:txBody>
          <a:bodyPr/>
          <a:lstStyle/>
          <a:p>
            <a:pPr algn="l" rtl="0" eaLnBrk="0" fontAlgn="base" hangingPunct="0">
              <a:spcBef>
                <a:spcPct val="30000"/>
              </a:spcBef>
              <a:spcAft>
                <a:spcPct val="0"/>
              </a:spcAft>
            </a:pPr>
            <a:r>
              <a:rPr lang="en-GB" sz="1400" dirty="0" smtClean="0">
                <a:latin typeface="Arial" pitchFamily="34" charset="0"/>
                <a:ea typeface="ＭＳ Ｐゴシック"/>
                <a:cs typeface="Arial" pitchFamily="34" charset="0"/>
              </a:rPr>
              <a:t>JUMP puts the keywords into the following categories...</a:t>
            </a:r>
          </a:p>
        </p:txBody>
      </p:sp>
      <p:sp>
        <p:nvSpPr>
          <p:cNvPr id="155652" name="Slide Number Placeholder 3"/>
          <p:cNvSpPr>
            <a:spLocks noGrp="1"/>
          </p:cNvSpPr>
          <p:nvPr>
            <p:ph type="sldNum" sz="quarter" idx="5"/>
          </p:nvPr>
        </p:nvSpPr>
        <p:spPr>
          <a:noFill/>
        </p:spPr>
        <p:txBody>
          <a:bodyPr/>
          <a:lstStyle/>
          <a:p>
            <a:fld id="{D1A82239-ED4A-4666-94E2-67E0B77C2121}" type="slidenum">
              <a:rPr lang="en-GB" smtClean="0">
                <a:latin typeface="Arial" pitchFamily="34" charset="0"/>
                <a:ea typeface="ＭＳ Ｐゴシック"/>
                <a:cs typeface="ＭＳ Ｐゴシック"/>
              </a:rPr>
              <a:pPr/>
              <a:t>55</a:t>
            </a:fld>
            <a:endParaRPr lang="en-GB" smtClean="0">
              <a:latin typeface="Arial" pitchFamily="34" charset="0"/>
              <a:ea typeface="ＭＳ Ｐゴシック"/>
              <a:cs typeface="ＭＳ Ｐゴシック"/>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p:spPr>
        <p:txBody>
          <a:bodyPr/>
          <a:lstStyle/>
          <a:p>
            <a:pPr algn="l" rtl="0" eaLnBrk="0" fontAlgn="base" hangingPunct="0">
              <a:spcBef>
                <a:spcPct val="30000"/>
              </a:spcBef>
              <a:spcAft>
                <a:spcPct val="0"/>
              </a:spcAft>
            </a:pPr>
            <a:r>
              <a:rPr lang="en-GB" sz="1400" dirty="0" smtClean="0">
                <a:latin typeface="Arial" pitchFamily="34" charset="0"/>
                <a:ea typeface="ＭＳ Ｐゴシック"/>
                <a:cs typeface="Arial" pitchFamily="34" charset="0"/>
              </a:rPr>
              <a:t>All non-converting keywords are plotted on this matrix. </a:t>
            </a:r>
          </a:p>
          <a:p>
            <a:pPr algn="l" rtl="0" eaLnBrk="0" fontAlgn="base" hangingPunct="0">
              <a:spcBef>
                <a:spcPct val="30000"/>
              </a:spcBef>
              <a:spcAft>
                <a:spcPct val="0"/>
              </a:spcAft>
            </a:pPr>
            <a:endParaRPr lang="en-GB" sz="1400" dirty="0" smtClean="0">
              <a:latin typeface="Arial" pitchFamily="34" charset="0"/>
              <a:ea typeface="ＭＳ Ｐゴシック"/>
              <a:cs typeface="Arial" pitchFamily="34" charset="0"/>
            </a:endParaRPr>
          </a:p>
          <a:p>
            <a:pPr algn="l" rtl="0" eaLnBrk="0" fontAlgn="base" hangingPunct="0">
              <a:spcBef>
                <a:spcPct val="30000"/>
              </a:spcBef>
              <a:spcAft>
                <a:spcPct val="0"/>
              </a:spcAft>
            </a:pPr>
            <a:r>
              <a:rPr lang="en-GB" sz="1400" dirty="0" smtClean="0">
                <a:latin typeface="Arial" pitchFamily="34" charset="0"/>
                <a:ea typeface="ＭＳ Ｐゴシック"/>
                <a:cs typeface="Arial" pitchFamily="34" charset="0"/>
              </a:rPr>
              <a:t>Where they fall on the matrix determines what action the JUMP system will recommend.</a:t>
            </a:r>
          </a:p>
          <a:p>
            <a:endParaRPr lang="en-GB" sz="1400" dirty="0" smtClean="0">
              <a:latin typeface="DIN-Regular" pitchFamily="34" charset="0"/>
              <a:ea typeface="ＭＳ Ｐゴシック"/>
            </a:endParaRPr>
          </a:p>
        </p:txBody>
      </p:sp>
      <p:sp>
        <p:nvSpPr>
          <p:cNvPr id="156676" name="Slide Number Placeholder 3"/>
          <p:cNvSpPr>
            <a:spLocks noGrp="1"/>
          </p:cNvSpPr>
          <p:nvPr>
            <p:ph type="sldNum" sz="quarter" idx="5"/>
          </p:nvPr>
        </p:nvSpPr>
        <p:spPr>
          <a:noFill/>
        </p:spPr>
        <p:txBody>
          <a:bodyPr/>
          <a:lstStyle/>
          <a:p>
            <a:fld id="{AB2C3C7E-E81F-4199-8FE9-E1B1C1127D6A}" type="slidenum">
              <a:rPr lang="en-GB" smtClean="0">
                <a:latin typeface="Arial" pitchFamily="34" charset="0"/>
                <a:ea typeface="ＭＳ Ｐゴシック"/>
                <a:cs typeface="ＭＳ Ｐゴシック"/>
              </a:rPr>
              <a:pPr/>
              <a:t>56</a:t>
            </a:fld>
            <a:endParaRPr lang="en-GB" smtClean="0">
              <a:latin typeface="Arial" pitchFamily="34" charset="0"/>
              <a:ea typeface="ＭＳ Ｐゴシック"/>
              <a:cs typeface="ＭＳ Ｐゴシック"/>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p:spPr>
        <p:txBody>
          <a:bodyPr/>
          <a:lstStyle/>
          <a:p>
            <a:pPr algn="l" rtl="0" eaLnBrk="0" fontAlgn="base" hangingPunct="0">
              <a:spcBef>
                <a:spcPct val="30000"/>
              </a:spcBef>
              <a:spcAft>
                <a:spcPct val="0"/>
              </a:spcAft>
            </a:pPr>
            <a:r>
              <a:rPr lang="en-GB" sz="1400" dirty="0" smtClean="0">
                <a:latin typeface="Arial" pitchFamily="34" charset="0"/>
                <a:ea typeface="ＭＳ Ｐゴシック"/>
                <a:cs typeface="Arial" pitchFamily="34" charset="0"/>
              </a:rPr>
              <a:t>All non-converting keywords are plotted on this matrix. </a:t>
            </a:r>
          </a:p>
          <a:p>
            <a:pPr algn="l" rtl="0" eaLnBrk="0" fontAlgn="base" hangingPunct="0">
              <a:spcBef>
                <a:spcPct val="30000"/>
              </a:spcBef>
              <a:spcAft>
                <a:spcPct val="0"/>
              </a:spcAft>
            </a:pPr>
            <a:endParaRPr lang="en-GB" sz="1400" dirty="0" smtClean="0">
              <a:latin typeface="Arial" pitchFamily="34" charset="0"/>
              <a:ea typeface="ＭＳ Ｐゴシック"/>
              <a:cs typeface="Arial" pitchFamily="34" charset="0"/>
            </a:endParaRPr>
          </a:p>
          <a:p>
            <a:pPr algn="l" rtl="0" eaLnBrk="0" fontAlgn="base" hangingPunct="0">
              <a:spcBef>
                <a:spcPct val="30000"/>
              </a:spcBef>
              <a:spcAft>
                <a:spcPct val="0"/>
              </a:spcAft>
            </a:pPr>
            <a:r>
              <a:rPr lang="en-GB" sz="1400" dirty="0" smtClean="0">
                <a:latin typeface="Arial" pitchFamily="34" charset="0"/>
                <a:ea typeface="ＭＳ Ｐゴシック"/>
                <a:cs typeface="Arial" pitchFamily="34" charset="0"/>
              </a:rPr>
              <a:t>Where they fall on the matrix determines what action the JUMP system will recommend.</a:t>
            </a:r>
          </a:p>
          <a:p>
            <a:endParaRPr lang="en-GB" sz="1400" dirty="0" smtClean="0">
              <a:latin typeface="DIN-Regular" pitchFamily="34" charset="0"/>
              <a:ea typeface="ＭＳ Ｐゴシック"/>
            </a:endParaRPr>
          </a:p>
        </p:txBody>
      </p:sp>
      <p:sp>
        <p:nvSpPr>
          <p:cNvPr id="156676" name="Slide Number Placeholder 3"/>
          <p:cNvSpPr>
            <a:spLocks noGrp="1"/>
          </p:cNvSpPr>
          <p:nvPr>
            <p:ph type="sldNum" sz="quarter" idx="5"/>
          </p:nvPr>
        </p:nvSpPr>
        <p:spPr>
          <a:noFill/>
        </p:spPr>
        <p:txBody>
          <a:bodyPr/>
          <a:lstStyle/>
          <a:p>
            <a:fld id="{AB2C3C7E-E81F-4199-8FE9-E1B1C1127D6A}" type="slidenum">
              <a:rPr lang="en-GB" smtClean="0">
                <a:latin typeface="Arial" pitchFamily="34" charset="0"/>
                <a:ea typeface="ＭＳ Ｐゴシック"/>
                <a:cs typeface="ＭＳ Ｐゴシック"/>
              </a:rPr>
              <a:pPr/>
              <a:t>57</a:t>
            </a:fld>
            <a:endParaRPr lang="en-GB" smtClean="0">
              <a:latin typeface="Arial" pitchFamily="34" charset="0"/>
              <a:ea typeface="ＭＳ Ｐゴシック"/>
              <a:cs typeface="ＭＳ Ｐゴシック"/>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p:spPr>
        <p:txBody>
          <a:bodyPr/>
          <a:lstStyle/>
          <a:p>
            <a:r>
              <a:rPr lang="en-GB" sz="1400" kern="1200" dirty="0" smtClean="0">
                <a:solidFill>
                  <a:schemeClr val="tx1"/>
                </a:solidFill>
                <a:latin typeface="Arial" pitchFamily="34" charset="0"/>
                <a:ea typeface="ＭＳ Ｐゴシック"/>
                <a:cs typeface="Arial" pitchFamily="34" charset="0"/>
              </a:rPr>
              <a:t>We manage the keywords through an interface which provides quick and easy access to relevant performance metrics, campaign information and the facility to log and make changes, at each point in the campaign management workflow.</a:t>
            </a:r>
            <a:r>
              <a:rPr lang="en-GB" sz="1400" dirty="0" smtClean="0">
                <a:latin typeface="Arial" pitchFamily="34" charset="0"/>
                <a:ea typeface="ＭＳ Ｐゴシック"/>
                <a:cs typeface="Arial" pitchFamily="34" charset="0"/>
              </a:rPr>
              <a:t/>
            </a:r>
            <a:br>
              <a:rPr lang="en-GB" sz="1400" dirty="0" smtClean="0">
                <a:latin typeface="Arial" pitchFamily="34" charset="0"/>
                <a:ea typeface="ＭＳ Ｐゴシック"/>
                <a:cs typeface="Arial" pitchFamily="34" charset="0"/>
              </a:rPr>
            </a:br>
            <a:r>
              <a:rPr lang="en-GB" sz="1400" dirty="0" smtClean="0">
                <a:latin typeface="Arial" pitchFamily="34" charset="0"/>
                <a:ea typeface="ＭＳ Ｐゴシック"/>
                <a:cs typeface="Arial" pitchFamily="34" charset="0"/>
              </a:rPr>
              <a:t/>
            </a:r>
            <a:br>
              <a:rPr lang="en-GB" sz="1400" dirty="0" smtClean="0">
                <a:latin typeface="Arial" pitchFamily="34" charset="0"/>
                <a:ea typeface="ＭＳ Ｐゴシック"/>
                <a:cs typeface="Arial" pitchFamily="34" charset="0"/>
              </a:rPr>
            </a:br>
            <a:endParaRPr lang="en-GB" sz="1400" dirty="0" smtClean="0">
              <a:latin typeface="Arial" pitchFamily="34" charset="0"/>
              <a:ea typeface="ＭＳ Ｐゴシック"/>
              <a:cs typeface="Arial" pitchFamily="34" charset="0"/>
            </a:endParaRPr>
          </a:p>
        </p:txBody>
      </p:sp>
      <p:sp>
        <p:nvSpPr>
          <p:cNvPr id="4" name="Slide Number Placeholder 3"/>
          <p:cNvSpPr>
            <a:spLocks noGrp="1"/>
          </p:cNvSpPr>
          <p:nvPr>
            <p:ph type="sldNum" sz="quarter" idx="5"/>
          </p:nvPr>
        </p:nvSpPr>
        <p:spPr/>
        <p:txBody>
          <a:bodyPr/>
          <a:lstStyle/>
          <a:p>
            <a:pPr>
              <a:defRPr/>
            </a:pPr>
            <a:fld id="{C5145E1A-9218-4A84-A8FE-E45669E62929}" type="slidenum">
              <a:rPr lang="en-US" smtClean="0"/>
              <a:pPr>
                <a:defRPr/>
              </a:pPr>
              <a:t>58</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p:spPr>
        <p:txBody>
          <a:bodyPr/>
          <a:lstStyle/>
          <a:p>
            <a:pPr algn="l" rtl="0" eaLnBrk="0" fontAlgn="base" hangingPunct="0">
              <a:spcBef>
                <a:spcPct val="30000"/>
              </a:spcBef>
              <a:spcAft>
                <a:spcPct val="0"/>
              </a:spcAft>
            </a:pPr>
            <a:r>
              <a:rPr lang="en-GB" sz="1400" kern="1200" dirty="0" smtClean="0">
                <a:solidFill>
                  <a:schemeClr val="tx1"/>
                </a:solidFill>
                <a:latin typeface="Arial" pitchFamily="34" charset="0"/>
                <a:ea typeface="ＭＳ Ｐゴシック"/>
                <a:cs typeface="Arial" pitchFamily="34" charset="0"/>
              </a:rPr>
              <a:t>So in conclusion...</a:t>
            </a:r>
          </a:p>
        </p:txBody>
      </p:sp>
      <p:sp>
        <p:nvSpPr>
          <p:cNvPr id="4" name="Slide Number Placeholder 3"/>
          <p:cNvSpPr>
            <a:spLocks noGrp="1"/>
          </p:cNvSpPr>
          <p:nvPr>
            <p:ph type="sldNum" sz="quarter" idx="5"/>
          </p:nvPr>
        </p:nvSpPr>
        <p:spPr/>
        <p:txBody>
          <a:bodyPr/>
          <a:lstStyle/>
          <a:p>
            <a:pPr>
              <a:defRPr/>
            </a:pPr>
            <a:fld id="{17FEB661-3157-4712-B35E-5AD4B8723C5C}" type="slidenum">
              <a:rPr lang="en-US" smtClean="0"/>
              <a:pPr>
                <a:defRPr/>
              </a:pPr>
              <a:t>59</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6DE4969A-0C5A-4243-839E-B7A20306CDA1}" type="slidenum">
              <a:rPr lang="en-US" smtClean="0">
                <a:latin typeface="Arial" pitchFamily="34" charset="0"/>
                <a:ea typeface="ＭＳ Ｐゴシック"/>
                <a:cs typeface="ＭＳ Ｐゴシック"/>
              </a:rPr>
              <a:pPr/>
              <a:t>60</a:t>
            </a:fld>
            <a:endParaRPr lang="en-US" smtClean="0">
              <a:latin typeface="Arial" pitchFamily="34" charset="0"/>
              <a:ea typeface="ＭＳ Ｐゴシック"/>
              <a:cs typeface="ＭＳ Ｐゴシック"/>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pPr eaLnBrk="1" hangingPunct="1"/>
            <a:endParaRPr lang="en-GB" dirty="0" smtClean="0">
              <a:latin typeface="Arial" pitchFamily="34" charset="0"/>
              <a:ea typeface="ＭＳ Ｐゴシック"/>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p:spPr>
        <p:txBody>
          <a:bodyPr/>
          <a:lstStyle/>
          <a:p>
            <a:pPr algn="l" rtl="0" eaLnBrk="0" fontAlgn="base" hangingPunct="0">
              <a:spcBef>
                <a:spcPct val="30000"/>
              </a:spcBef>
              <a:spcAft>
                <a:spcPct val="0"/>
              </a:spcAft>
            </a:pPr>
            <a:endParaRPr lang="en-GB" sz="1200" kern="1200" dirty="0" smtClean="0">
              <a:solidFill>
                <a:schemeClr val="tx1"/>
              </a:solidFill>
              <a:latin typeface="DIN-Regular" pitchFamily="34" charset="0"/>
              <a:ea typeface="ＭＳ Ｐゴシック"/>
              <a:cs typeface="ＭＳ Ｐゴシック"/>
            </a:endParaRPr>
          </a:p>
        </p:txBody>
      </p:sp>
      <p:sp>
        <p:nvSpPr>
          <p:cNvPr id="89092" name="Slide Number Placeholder 3"/>
          <p:cNvSpPr>
            <a:spLocks noGrp="1"/>
          </p:cNvSpPr>
          <p:nvPr>
            <p:ph type="sldNum" sz="quarter" idx="5"/>
          </p:nvPr>
        </p:nvSpPr>
        <p:spPr>
          <a:noFill/>
        </p:spPr>
        <p:txBody>
          <a:bodyPr/>
          <a:lstStyle/>
          <a:p>
            <a:fld id="{E50175A5-6049-4CFB-9F1E-C17A28EA8F00}" type="slidenum">
              <a:rPr lang="en-US" smtClean="0">
                <a:latin typeface="Arial" pitchFamily="34" charset="0"/>
                <a:ea typeface="ＭＳ Ｐゴシック"/>
                <a:cs typeface="ＭＳ Ｐゴシック"/>
              </a:rPr>
              <a:pPr/>
              <a:t>6</a:t>
            </a:fld>
            <a:endParaRPr lang="en-US" smtClean="0">
              <a:latin typeface="Arial" pitchFamily="34" charset="0"/>
              <a:ea typeface="ＭＳ Ｐゴシック"/>
              <a:cs typeface="ＭＳ Ｐゴシック"/>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87A5C470-FFF1-4501-BF4D-FAD21C1313A2}" type="slidenum">
              <a:rPr lang="en-US" smtClean="0">
                <a:latin typeface="Arial" pitchFamily="34" charset="0"/>
                <a:ea typeface="ＭＳ Ｐゴシック"/>
                <a:cs typeface="ＭＳ Ｐゴシック"/>
              </a:rPr>
              <a:pPr/>
              <a:t>7</a:t>
            </a:fld>
            <a:endParaRPr lang="en-US" smtClean="0">
              <a:latin typeface="Arial" pitchFamily="34" charset="0"/>
              <a:ea typeface="ＭＳ Ｐゴシック"/>
              <a:cs typeface="ＭＳ Ｐゴシック"/>
            </a:endParaRPr>
          </a:p>
        </p:txBody>
      </p:sp>
      <p:sp>
        <p:nvSpPr>
          <p:cNvPr id="90115" name="Rectangle 2"/>
          <p:cNvSpPr>
            <a:spLocks noGrp="1" noRot="1" noChangeAspect="1" noChangeArrowheads="1" noTextEdit="1"/>
          </p:cNvSpPr>
          <p:nvPr>
            <p:ph type="sldImg"/>
          </p:nvPr>
        </p:nvSpPr>
        <p:spPr>
          <a:xfrm>
            <a:off x="282575" y="576263"/>
            <a:ext cx="6234113" cy="4676775"/>
          </a:xfrm>
          <a:ln/>
        </p:spPr>
      </p:sp>
      <p:sp>
        <p:nvSpPr>
          <p:cNvPr id="90116" name="Rectangle 3"/>
          <p:cNvSpPr>
            <a:spLocks noGrp="1" noChangeArrowheads="1"/>
          </p:cNvSpPr>
          <p:nvPr>
            <p:ph type="body" idx="1"/>
          </p:nvPr>
        </p:nvSpPr>
        <p:spPr>
          <a:xfrm>
            <a:off x="301625" y="5751513"/>
            <a:ext cx="6267450" cy="3598862"/>
          </a:xfrm>
          <a:noFill/>
          <a:ln/>
        </p:spPr>
        <p:txBody>
          <a:bodyPr/>
          <a:lstStyle/>
          <a:p>
            <a:pPr algn="l" defTabSz="917575" rtl="0" eaLnBrk="0" fontAlgn="base" hangingPunct="0">
              <a:spcBef>
                <a:spcPts val="0"/>
              </a:spcBef>
              <a:spcAft>
                <a:spcPct val="0"/>
              </a:spcAft>
            </a:pPr>
            <a:r>
              <a:rPr lang="en-GB" sz="1400" kern="1200" dirty="0" smtClean="0">
                <a:solidFill>
                  <a:schemeClr val="tx1"/>
                </a:solidFill>
                <a:latin typeface="Arial" pitchFamily="34" charset="0"/>
                <a:ea typeface="ＭＳ Ｐゴシック"/>
                <a:cs typeface="Arial" pitchFamily="34" charset="0"/>
              </a:rPr>
              <a:t>Searchers ask you questions</a:t>
            </a:r>
          </a:p>
          <a:p>
            <a:pPr algn="l" rtl="0" eaLnBrk="0" fontAlgn="base" hangingPunct="0">
              <a:spcBef>
                <a:spcPct val="30000"/>
              </a:spcBef>
              <a:spcAft>
                <a:spcPct val="0"/>
              </a:spcAft>
            </a:pPr>
            <a:endParaRPr lang="en-GB" sz="1400" kern="1200" dirty="0" smtClean="0">
              <a:solidFill>
                <a:schemeClr val="tx1"/>
              </a:solidFill>
              <a:latin typeface="Arial" pitchFamily="34" charset="0"/>
              <a:ea typeface="ＭＳ Ｐゴシック"/>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p:spPr>
        <p:txBody>
          <a:bodyPr/>
          <a:lstStyle/>
          <a:p>
            <a:pPr algn="l" rtl="0" eaLnBrk="0" fontAlgn="base" hangingPunct="0">
              <a:spcBef>
                <a:spcPct val="30000"/>
              </a:spcBef>
              <a:spcAft>
                <a:spcPct val="0"/>
              </a:spcAft>
            </a:pPr>
            <a:endParaRPr lang="en-GB" sz="1200" kern="1200" dirty="0" smtClean="0">
              <a:solidFill>
                <a:schemeClr val="tx1"/>
              </a:solidFill>
              <a:latin typeface="DIN-Regular" pitchFamily="34" charset="0"/>
              <a:ea typeface="ＭＳ Ｐゴシック"/>
              <a:cs typeface="ＭＳ Ｐゴシック"/>
            </a:endParaRPr>
          </a:p>
        </p:txBody>
      </p:sp>
      <p:sp>
        <p:nvSpPr>
          <p:cNvPr id="91140" name="Slide Number Placeholder 3"/>
          <p:cNvSpPr>
            <a:spLocks noGrp="1"/>
          </p:cNvSpPr>
          <p:nvPr>
            <p:ph type="sldNum" sz="quarter" idx="5"/>
          </p:nvPr>
        </p:nvSpPr>
        <p:spPr>
          <a:noFill/>
        </p:spPr>
        <p:txBody>
          <a:bodyPr/>
          <a:lstStyle/>
          <a:p>
            <a:fld id="{7F074415-C236-4FCB-A313-A8EC8967D0BD}" type="slidenum">
              <a:rPr lang="en-US" smtClean="0">
                <a:latin typeface="Arial" pitchFamily="34" charset="0"/>
                <a:ea typeface="ＭＳ Ｐゴシック"/>
                <a:cs typeface="ＭＳ Ｐゴシック"/>
              </a:rPr>
              <a:pPr/>
              <a:t>8</a:t>
            </a:fld>
            <a:endParaRPr lang="en-US" smtClean="0">
              <a:latin typeface="Arial" pitchFamily="34" charset="0"/>
              <a:ea typeface="ＭＳ Ｐゴシック"/>
              <a:cs typeface="ＭＳ Ｐゴシック"/>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pPr algn="l" rtl="0" eaLnBrk="0" fontAlgn="base" hangingPunct="0">
              <a:spcBef>
                <a:spcPct val="30000"/>
              </a:spcBef>
              <a:spcAft>
                <a:spcPct val="0"/>
              </a:spcAft>
            </a:pPr>
            <a:endParaRPr lang="en-GB" sz="1200" kern="1200" dirty="0" smtClean="0">
              <a:solidFill>
                <a:schemeClr val="tx1"/>
              </a:solidFill>
              <a:latin typeface="DIN-Regular" pitchFamily="34" charset="0"/>
              <a:ea typeface="ＭＳ Ｐゴシック"/>
              <a:cs typeface="ＭＳ Ｐゴシック"/>
            </a:endParaRPr>
          </a:p>
        </p:txBody>
      </p:sp>
      <p:sp>
        <p:nvSpPr>
          <p:cNvPr id="92164" name="Slide Number Placeholder 3"/>
          <p:cNvSpPr>
            <a:spLocks noGrp="1"/>
          </p:cNvSpPr>
          <p:nvPr>
            <p:ph type="sldNum" sz="quarter" idx="5"/>
          </p:nvPr>
        </p:nvSpPr>
        <p:spPr>
          <a:noFill/>
        </p:spPr>
        <p:txBody>
          <a:bodyPr/>
          <a:lstStyle/>
          <a:p>
            <a:fld id="{D8880F62-FB97-4707-BF3F-4A58C26E7D10}" type="slidenum">
              <a:rPr lang="en-US" smtClean="0">
                <a:latin typeface="Arial" pitchFamily="34" charset="0"/>
                <a:ea typeface="ＭＳ Ｐゴシック"/>
                <a:cs typeface="ＭＳ Ｐゴシック"/>
              </a:rPr>
              <a:pPr/>
              <a:t>9</a:t>
            </a:fld>
            <a:endParaRPr lang="en-US" smtClean="0">
              <a:latin typeface="Arial" pitchFamily="34" charset="0"/>
              <a:ea typeface="ＭＳ Ｐゴシック"/>
              <a:cs typeface="ＭＳ Ｐゴシック"/>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White Page">
    <p:spTree>
      <p:nvGrpSpPr>
        <p:cNvPr id="1" name=""/>
        <p:cNvGrpSpPr/>
        <p:nvPr/>
      </p:nvGrpSpPr>
      <p:grpSpPr>
        <a:xfrm>
          <a:off x="0" y="0"/>
          <a:ext cx="0" cy="0"/>
          <a:chOff x="0" y="0"/>
          <a:chExt cx="0" cy="0"/>
        </a:xfrm>
      </p:grpSpPr>
      <p:pic>
        <p:nvPicPr>
          <p:cNvPr id="2" name="Picture 43" descr="JF_BG_2"/>
          <p:cNvPicPr>
            <a:picLocks noChangeAspect="1" noChangeArrowheads="1"/>
          </p:cNvPicPr>
          <p:nvPr userDrawn="1"/>
        </p:nvPicPr>
        <p:blipFill>
          <a:blip r:embed="rId2" cstate="print"/>
          <a:srcRect/>
          <a:stretch>
            <a:fillRect/>
          </a:stretch>
        </p:blipFill>
        <p:spPr bwMode="auto">
          <a:xfrm>
            <a:off x="-9525" y="-9525"/>
            <a:ext cx="9164638" cy="6877050"/>
          </a:xfrm>
          <a:prstGeom prst="rect">
            <a:avLst/>
          </a:prstGeom>
          <a:noFill/>
          <a:ln w="9525">
            <a:noFill/>
            <a:miter lim="800000"/>
            <a:headEnd/>
            <a:tailEnd/>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ody Slide">
    <p:spTree>
      <p:nvGrpSpPr>
        <p:cNvPr id="1" name=""/>
        <p:cNvGrpSpPr/>
        <p:nvPr/>
      </p:nvGrpSpPr>
      <p:grpSpPr>
        <a:xfrm>
          <a:off x="0" y="0"/>
          <a:ext cx="0" cy="0"/>
          <a:chOff x="0" y="0"/>
          <a:chExt cx="0" cy="0"/>
        </a:xfrm>
      </p:grpSpPr>
      <p:pic>
        <p:nvPicPr>
          <p:cNvPr id="6" name="Picture 43" descr="JF_BG_2"/>
          <p:cNvPicPr>
            <a:picLocks noChangeAspect="1" noChangeArrowheads="1"/>
          </p:cNvPicPr>
          <p:nvPr/>
        </p:nvPicPr>
        <p:blipFill>
          <a:blip r:embed="rId2" cstate="print"/>
          <a:srcRect/>
          <a:stretch>
            <a:fillRect/>
          </a:stretch>
        </p:blipFill>
        <p:spPr bwMode="auto">
          <a:xfrm>
            <a:off x="-9525" y="-9526"/>
            <a:ext cx="9164639" cy="6877051"/>
          </a:xfrm>
          <a:prstGeom prst="rect">
            <a:avLst/>
          </a:prstGeom>
          <a:noFill/>
          <a:ln w="9525">
            <a:noFill/>
            <a:miter lim="800000"/>
            <a:headEnd/>
            <a:tailEnd/>
          </a:ln>
        </p:spPr>
      </p:pic>
      <p:sp>
        <p:nvSpPr>
          <p:cNvPr id="2" name="Title 1"/>
          <p:cNvSpPr>
            <a:spLocks noGrp="1"/>
          </p:cNvSpPr>
          <p:nvPr>
            <p:ph type="title" hasCustomPrompt="1"/>
          </p:nvPr>
        </p:nvSpPr>
        <p:spPr>
          <a:xfrm>
            <a:off x="457200" y="274639"/>
            <a:ext cx="8043891" cy="439719"/>
          </a:xfrm>
          <a:prstGeom prst="rect">
            <a:avLst/>
          </a:prstGeom>
        </p:spPr>
        <p:txBody>
          <a:bodyPr/>
          <a:lstStyle>
            <a:lvl1pPr algn="l">
              <a:defRPr lang="en-US" sz="2000" kern="1200" dirty="0" smtClean="0">
                <a:solidFill>
                  <a:srgbClr val="323E1A"/>
                </a:solidFill>
                <a:latin typeface="DIN-Bold" pitchFamily="34" charset="0"/>
                <a:ea typeface="ＭＳ Ｐゴシック" pitchFamily="44" charset="-128"/>
                <a:cs typeface="+mn-cs"/>
              </a:defRPr>
            </a:lvl1pPr>
          </a:lstStyle>
          <a:p>
            <a:r>
              <a:rPr lang="en-US" dirty="0" smtClean="0"/>
              <a:t>Click to edit Master Title</a:t>
            </a:r>
            <a:endParaRPr lang="en-GB" dirty="0"/>
          </a:p>
        </p:txBody>
      </p:sp>
      <p:sp>
        <p:nvSpPr>
          <p:cNvPr id="3" name="Content Placeholder 2"/>
          <p:cNvSpPr>
            <a:spLocks noGrp="1"/>
          </p:cNvSpPr>
          <p:nvPr>
            <p:ph idx="1"/>
          </p:nvPr>
        </p:nvSpPr>
        <p:spPr>
          <a:xfrm>
            <a:off x="457200" y="1474805"/>
            <a:ext cx="8043891" cy="4811715"/>
          </a:xfrm>
          <a:prstGeom prst="rect">
            <a:avLst/>
          </a:prstGeom>
        </p:spPr>
        <p:txBody>
          <a:bodyPr/>
          <a:lstStyle>
            <a:lvl1pPr>
              <a:buClr>
                <a:srgbClr val="D3E54D"/>
              </a:buClr>
              <a:buFont typeface="Wingdings" pitchFamily="2" charset="2"/>
              <a:buChar char="§"/>
              <a:defRPr sz="2400">
                <a:solidFill>
                  <a:schemeClr val="tx1">
                    <a:lumMod val="75000"/>
                    <a:lumOff val="25000"/>
                  </a:schemeClr>
                </a:solidFill>
                <a:latin typeface="DIN-Light" pitchFamily="34" charset="0"/>
              </a:defRPr>
            </a:lvl1pPr>
            <a:lvl2pPr>
              <a:buClr>
                <a:srgbClr val="D3E54D"/>
              </a:buClr>
              <a:buFont typeface="Wingdings" pitchFamily="2" charset="2"/>
              <a:buChar char="§"/>
              <a:defRPr sz="2200">
                <a:solidFill>
                  <a:schemeClr val="tx1">
                    <a:lumMod val="75000"/>
                    <a:lumOff val="25000"/>
                  </a:schemeClr>
                </a:solidFill>
                <a:latin typeface="DIN-Light" pitchFamily="34" charset="0"/>
              </a:defRPr>
            </a:lvl2pPr>
            <a:lvl3pPr>
              <a:buClr>
                <a:srgbClr val="D3E54D"/>
              </a:buClr>
              <a:buFont typeface="Wingdings" pitchFamily="2" charset="2"/>
              <a:buChar char="§"/>
              <a:defRPr sz="2000">
                <a:solidFill>
                  <a:schemeClr val="tx1">
                    <a:lumMod val="75000"/>
                    <a:lumOff val="25000"/>
                  </a:schemeClr>
                </a:solidFill>
                <a:latin typeface="DIN-Light" pitchFamily="34" charset="0"/>
              </a:defRPr>
            </a:lvl3pPr>
            <a:lvl4pPr>
              <a:buClr>
                <a:srgbClr val="D3E54D"/>
              </a:buClr>
              <a:buFont typeface="Wingdings" pitchFamily="2" charset="2"/>
              <a:buChar char="§"/>
              <a:defRPr sz="1800">
                <a:solidFill>
                  <a:schemeClr val="tx1">
                    <a:lumMod val="75000"/>
                    <a:lumOff val="25000"/>
                  </a:schemeClr>
                </a:solidFill>
                <a:latin typeface="DIN-Light" pitchFamily="34" charset="0"/>
              </a:defRPr>
            </a:lvl4pPr>
            <a:lvl5pPr>
              <a:buClr>
                <a:srgbClr val="D3E54D"/>
              </a:buClr>
              <a:buFont typeface="Wingdings" pitchFamily="2" charset="2"/>
              <a:buChar char="§"/>
              <a:defRPr sz="1600">
                <a:solidFill>
                  <a:schemeClr val="tx1">
                    <a:lumMod val="75000"/>
                    <a:lumOff val="25000"/>
                  </a:schemeClr>
                </a:solidFill>
                <a:latin typeface="DIN-Light" pitchFamily="34" charset="0"/>
              </a:defRPr>
            </a:lvl5pPr>
            <a:lvl6pPr>
              <a:buClr>
                <a:srgbClr val="D3E54D"/>
              </a:buClr>
              <a:buFont typeface="Wingdings" pitchFamily="2" charset="2"/>
              <a:buNone/>
              <a:defRPr sz="1400">
                <a:solidFill>
                  <a:schemeClr val="tx1">
                    <a:lumMod val="75000"/>
                    <a:lumOff val="25000"/>
                  </a:schemeClr>
                </a:solidFill>
                <a:latin typeface="DIN-Light" pitchFamily="34" charset="0"/>
              </a:defRPr>
            </a:lvl6pPr>
            <a:lvl7pPr>
              <a:buClr>
                <a:srgbClr val="D3E54D"/>
              </a:buClr>
              <a:buFont typeface="Wingdings" pitchFamily="2" charset="2"/>
              <a:buNone/>
              <a:defRPr sz="1200">
                <a:solidFill>
                  <a:schemeClr val="tx1">
                    <a:lumMod val="75000"/>
                    <a:lumOff val="25000"/>
                  </a:schemeClr>
                </a:solidFill>
                <a:latin typeface="DIN-Light" pitchFamily="34" charset="0"/>
              </a:defRPr>
            </a:lvl7pPr>
            <a:lvl8pPr>
              <a:buClr>
                <a:srgbClr val="D3E54D"/>
              </a:buClr>
              <a:buFont typeface="Wingdings" pitchFamily="2" charset="2"/>
              <a:buNone/>
              <a:defRPr sz="1100">
                <a:solidFill>
                  <a:schemeClr val="tx1">
                    <a:lumMod val="75000"/>
                    <a:lumOff val="25000"/>
                  </a:schemeClr>
                </a:solidFill>
                <a:latin typeface="DIN-Light" pitchFamily="34" charset="0"/>
              </a:defRPr>
            </a:lvl8pPr>
            <a:lvl9pPr>
              <a:buClr>
                <a:srgbClr val="D3E54D"/>
              </a:buClr>
              <a:buFont typeface="Wingdings" pitchFamily="2" charset="2"/>
              <a:buNone/>
              <a:defRPr sz="1050" baseline="0">
                <a:solidFill>
                  <a:schemeClr val="tx1">
                    <a:lumMod val="75000"/>
                    <a:lumOff val="25000"/>
                  </a:schemeClr>
                </a:solidFill>
                <a:latin typeface="DIN-Light" pitchFamily="34" charset="0"/>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 name="Text Placeholder 9"/>
          <p:cNvSpPr>
            <a:spLocks noGrp="1"/>
          </p:cNvSpPr>
          <p:nvPr>
            <p:ph type="body" sz="quarter" idx="10" hasCustomPrompt="1"/>
          </p:nvPr>
        </p:nvSpPr>
        <p:spPr>
          <a:xfrm>
            <a:off x="466696" y="857235"/>
            <a:ext cx="8034395" cy="500063"/>
          </a:xfrm>
          <a:prstGeom prst="rect">
            <a:avLst/>
          </a:prstGeom>
        </p:spPr>
        <p:txBody>
          <a:bodyPr>
            <a:noAutofit/>
          </a:bodyPr>
          <a:lstStyle>
            <a:lvl1pPr algn="l" defTabSz="914400" rtl="0" eaLnBrk="1" latinLnBrk="0" hangingPunct="1">
              <a:spcBef>
                <a:spcPct val="0"/>
              </a:spcBef>
              <a:buNone/>
              <a:defRPr lang="en-US" sz="2400" kern="1200" dirty="0" smtClean="0">
                <a:solidFill>
                  <a:schemeClr val="tx1">
                    <a:lumMod val="75000"/>
                    <a:lumOff val="25000"/>
                  </a:schemeClr>
                </a:solidFill>
                <a:latin typeface="DIN-Light" pitchFamily="34" charset="0"/>
                <a:ea typeface="ＭＳ Ｐゴシック" pitchFamily="44" charset="-128"/>
                <a:cs typeface="+mn-cs"/>
              </a:defRPr>
            </a:lvl1pPr>
          </a:lstStyle>
          <a:p>
            <a:pPr lvl="0"/>
            <a:r>
              <a:rPr lang="en-US" dirty="0" smtClean="0"/>
              <a:t>Click to edit Sub Title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xStyles>
    <p:titleStyle>
      <a:lvl1pPr algn="ctr" rtl="0" eaLnBrk="0" fontAlgn="base" hangingPunct="0">
        <a:spcBef>
          <a:spcPct val="0"/>
        </a:spcBef>
        <a:spcAft>
          <a:spcPct val="0"/>
        </a:spcAft>
        <a:defRPr sz="4400">
          <a:solidFill>
            <a:srgbClr val="ECECEC"/>
          </a:solidFill>
          <a:latin typeface="+mj-lt"/>
          <a:ea typeface="+mj-ea"/>
          <a:cs typeface="ＭＳ Ｐゴシック"/>
        </a:defRPr>
      </a:lvl1pPr>
      <a:lvl2pPr algn="ctr" rtl="0" eaLnBrk="0" fontAlgn="base" hangingPunct="0">
        <a:spcBef>
          <a:spcPct val="0"/>
        </a:spcBef>
        <a:spcAft>
          <a:spcPct val="0"/>
        </a:spcAft>
        <a:defRPr sz="4400">
          <a:solidFill>
            <a:srgbClr val="ECECEC"/>
          </a:solidFill>
          <a:latin typeface="DIN-Light" pitchFamily="34" charset="0"/>
          <a:ea typeface="ＭＳ Ｐゴシック" pitchFamily="44" charset="-128"/>
          <a:cs typeface="ＭＳ Ｐゴシック"/>
        </a:defRPr>
      </a:lvl2pPr>
      <a:lvl3pPr algn="ctr" rtl="0" eaLnBrk="0" fontAlgn="base" hangingPunct="0">
        <a:spcBef>
          <a:spcPct val="0"/>
        </a:spcBef>
        <a:spcAft>
          <a:spcPct val="0"/>
        </a:spcAft>
        <a:defRPr sz="4400">
          <a:solidFill>
            <a:srgbClr val="ECECEC"/>
          </a:solidFill>
          <a:latin typeface="DIN-Light" pitchFamily="34" charset="0"/>
          <a:ea typeface="ＭＳ Ｐゴシック" pitchFamily="44" charset="-128"/>
          <a:cs typeface="ＭＳ Ｐゴシック"/>
        </a:defRPr>
      </a:lvl3pPr>
      <a:lvl4pPr algn="ctr" rtl="0" eaLnBrk="0" fontAlgn="base" hangingPunct="0">
        <a:spcBef>
          <a:spcPct val="0"/>
        </a:spcBef>
        <a:spcAft>
          <a:spcPct val="0"/>
        </a:spcAft>
        <a:defRPr sz="4400">
          <a:solidFill>
            <a:srgbClr val="ECECEC"/>
          </a:solidFill>
          <a:latin typeface="DIN-Light" pitchFamily="34" charset="0"/>
          <a:ea typeface="ＭＳ Ｐゴシック" pitchFamily="44" charset="-128"/>
          <a:cs typeface="ＭＳ Ｐゴシック"/>
        </a:defRPr>
      </a:lvl4pPr>
      <a:lvl5pPr algn="ctr" rtl="0" eaLnBrk="0" fontAlgn="base" hangingPunct="0">
        <a:spcBef>
          <a:spcPct val="0"/>
        </a:spcBef>
        <a:spcAft>
          <a:spcPct val="0"/>
        </a:spcAft>
        <a:defRPr sz="4400">
          <a:solidFill>
            <a:srgbClr val="ECECEC"/>
          </a:solidFill>
          <a:latin typeface="DIN-Light" pitchFamily="34" charset="0"/>
          <a:ea typeface="ＭＳ Ｐゴシック" pitchFamily="44" charset="-128"/>
          <a:cs typeface="ＭＳ Ｐゴシック"/>
        </a:defRPr>
      </a:lvl5pPr>
      <a:lvl6pPr marL="457200" algn="ctr" rtl="0" fontAlgn="base">
        <a:spcBef>
          <a:spcPct val="0"/>
        </a:spcBef>
        <a:spcAft>
          <a:spcPct val="0"/>
        </a:spcAft>
        <a:defRPr sz="4400">
          <a:solidFill>
            <a:srgbClr val="ECECEC"/>
          </a:solidFill>
          <a:latin typeface="DIN-Light" pitchFamily="34" charset="0"/>
          <a:ea typeface="ＭＳ Ｐゴシック" pitchFamily="44" charset="-128"/>
        </a:defRPr>
      </a:lvl6pPr>
      <a:lvl7pPr marL="914400" algn="ctr" rtl="0" fontAlgn="base">
        <a:spcBef>
          <a:spcPct val="0"/>
        </a:spcBef>
        <a:spcAft>
          <a:spcPct val="0"/>
        </a:spcAft>
        <a:defRPr sz="4400">
          <a:solidFill>
            <a:srgbClr val="ECECEC"/>
          </a:solidFill>
          <a:latin typeface="DIN-Light" pitchFamily="34" charset="0"/>
          <a:ea typeface="ＭＳ Ｐゴシック" pitchFamily="44" charset="-128"/>
        </a:defRPr>
      </a:lvl7pPr>
      <a:lvl8pPr marL="1371600" algn="ctr" rtl="0" fontAlgn="base">
        <a:spcBef>
          <a:spcPct val="0"/>
        </a:spcBef>
        <a:spcAft>
          <a:spcPct val="0"/>
        </a:spcAft>
        <a:defRPr sz="4400">
          <a:solidFill>
            <a:srgbClr val="ECECEC"/>
          </a:solidFill>
          <a:latin typeface="DIN-Light" pitchFamily="34" charset="0"/>
          <a:ea typeface="ＭＳ Ｐゴシック" pitchFamily="44" charset="-128"/>
        </a:defRPr>
      </a:lvl8pPr>
      <a:lvl9pPr marL="1828800" algn="ctr" rtl="0" fontAlgn="base">
        <a:spcBef>
          <a:spcPct val="0"/>
        </a:spcBef>
        <a:spcAft>
          <a:spcPct val="0"/>
        </a:spcAft>
        <a:defRPr sz="4400">
          <a:solidFill>
            <a:srgbClr val="ECECEC"/>
          </a:solidFill>
          <a:latin typeface="DIN-Light" pitchFamily="34" charset="0"/>
          <a:ea typeface="ＭＳ Ｐゴシック" pitchFamily="44"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ＭＳ Ｐゴシック"/>
        </a:defRPr>
      </a:lvl1pPr>
      <a:lvl2pPr marL="742950" indent="-285750" algn="l" rtl="0" eaLnBrk="0" fontAlgn="base" hangingPunct="0">
        <a:spcBef>
          <a:spcPct val="20000"/>
        </a:spcBef>
        <a:spcAft>
          <a:spcPct val="0"/>
        </a:spcAft>
        <a:buChar char="–"/>
        <a:defRPr sz="2800">
          <a:solidFill>
            <a:schemeClr val="bg1"/>
          </a:solidFill>
          <a:latin typeface="+mn-lt"/>
          <a:ea typeface="+mn-ea"/>
          <a:cs typeface="ＭＳ Ｐゴシック"/>
        </a:defRPr>
      </a:lvl2pPr>
      <a:lvl3pPr marL="1143000" indent="-228600" algn="l" rtl="0" eaLnBrk="0" fontAlgn="base" hangingPunct="0">
        <a:spcBef>
          <a:spcPct val="20000"/>
        </a:spcBef>
        <a:spcAft>
          <a:spcPct val="0"/>
        </a:spcAft>
        <a:buChar char="•"/>
        <a:defRPr sz="2400">
          <a:solidFill>
            <a:schemeClr val="bg1"/>
          </a:solidFill>
          <a:latin typeface="+mn-lt"/>
          <a:ea typeface="+mn-ea"/>
          <a:cs typeface="ＭＳ Ｐゴシック"/>
        </a:defRPr>
      </a:lvl3pPr>
      <a:lvl4pPr marL="1600200" indent="-228600" algn="l" rtl="0" eaLnBrk="0" fontAlgn="base" hangingPunct="0">
        <a:spcBef>
          <a:spcPct val="20000"/>
        </a:spcBef>
        <a:spcAft>
          <a:spcPct val="0"/>
        </a:spcAft>
        <a:buChar char="–"/>
        <a:defRPr sz="2000">
          <a:solidFill>
            <a:schemeClr val="bg1"/>
          </a:solidFill>
          <a:latin typeface="+mn-lt"/>
          <a:ea typeface="+mn-ea"/>
          <a:cs typeface="ＭＳ Ｐゴシック"/>
        </a:defRPr>
      </a:lvl4pPr>
      <a:lvl5pPr marL="2057400" indent="-228600" algn="l" rtl="0" eaLnBrk="0" fontAlgn="base" hangingPunct="0">
        <a:spcBef>
          <a:spcPct val="20000"/>
        </a:spcBef>
        <a:spcAft>
          <a:spcPct val="0"/>
        </a:spcAft>
        <a:buChar char="»"/>
        <a:defRPr sz="2000">
          <a:solidFill>
            <a:schemeClr val="bg1"/>
          </a:solidFill>
          <a:latin typeface="+mn-lt"/>
          <a:ea typeface="+mn-ea"/>
          <a:cs typeface="ＭＳ Ｐゴシック"/>
        </a:defRPr>
      </a:lvl5pPr>
      <a:lvl6pPr marL="2514600" indent="-228600" algn="l" rtl="0" fontAlgn="base">
        <a:spcBef>
          <a:spcPct val="20000"/>
        </a:spcBef>
        <a:spcAft>
          <a:spcPct val="0"/>
        </a:spcAft>
        <a:buChar char="»"/>
        <a:defRPr sz="2000">
          <a:solidFill>
            <a:schemeClr val="bg1"/>
          </a:solidFill>
          <a:latin typeface="+mn-lt"/>
          <a:ea typeface="+mn-ea"/>
        </a:defRPr>
      </a:lvl6pPr>
      <a:lvl7pPr marL="2971800" indent="-228600" algn="l" rtl="0" fontAlgn="base">
        <a:spcBef>
          <a:spcPct val="20000"/>
        </a:spcBef>
        <a:spcAft>
          <a:spcPct val="0"/>
        </a:spcAft>
        <a:buChar char="»"/>
        <a:defRPr sz="2000">
          <a:solidFill>
            <a:schemeClr val="bg1"/>
          </a:solidFill>
          <a:latin typeface="+mn-lt"/>
          <a:ea typeface="+mn-ea"/>
        </a:defRPr>
      </a:lvl7pPr>
      <a:lvl8pPr marL="3429000" indent="-228600" algn="l" rtl="0" fontAlgn="base">
        <a:spcBef>
          <a:spcPct val="20000"/>
        </a:spcBef>
        <a:spcAft>
          <a:spcPct val="0"/>
        </a:spcAft>
        <a:buChar char="»"/>
        <a:defRPr sz="2000">
          <a:solidFill>
            <a:schemeClr val="bg1"/>
          </a:solidFill>
          <a:latin typeface="+mn-lt"/>
          <a:ea typeface="+mn-ea"/>
        </a:defRPr>
      </a:lvl8pPr>
      <a:lvl9pPr marL="3886200" indent="-228600" algn="l" rtl="0" fontAlgn="base">
        <a:spcBef>
          <a:spcPct val="20000"/>
        </a:spcBef>
        <a:spcAft>
          <a:spcPct val="0"/>
        </a:spcAft>
        <a:buChar char="»"/>
        <a:defRPr sz="2000">
          <a:solidFill>
            <a:schemeClr val="bg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jpeg"/><Relationship Id="rId7"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6.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6.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6.jpe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jpe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44.png"/><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63.jpeg"/></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13.xml"/><Relationship Id="rId5" Type="http://schemas.openxmlformats.org/officeDocument/2006/relationships/image" Target="../media/image73.png"/><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74.jpeg"/></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75.jpeg"/></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77.jpeg"/><Relationship Id="rId4" Type="http://schemas.openxmlformats.org/officeDocument/2006/relationships/image" Target="../media/image76.jpeg"/></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79.jpeg"/><Relationship Id="rId5" Type="http://schemas.openxmlformats.org/officeDocument/2006/relationships/image" Target="../media/image77.jpeg"/><Relationship Id="rId4" Type="http://schemas.openxmlformats.org/officeDocument/2006/relationships/image" Target="../media/image78.jpeg"/></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81.png"/><Relationship Id="rId4" Type="http://schemas.openxmlformats.org/officeDocument/2006/relationships/image" Target="../media/image80.png"/></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10.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0" descr="JF_BG_FRONT"/>
          <p:cNvPicPr>
            <a:picLocks noChangeAspect="1" noChangeArrowheads="1"/>
          </p:cNvPicPr>
          <p:nvPr/>
        </p:nvPicPr>
        <p:blipFill>
          <a:blip r:embed="rId3" cstate="print"/>
          <a:srcRect/>
          <a:stretch>
            <a:fillRect/>
          </a:stretch>
        </p:blipFill>
        <p:spPr bwMode="auto">
          <a:xfrm>
            <a:off x="-20638" y="-19050"/>
            <a:ext cx="9164638" cy="6877050"/>
          </a:xfrm>
          <a:prstGeom prst="rect">
            <a:avLst/>
          </a:prstGeom>
          <a:noFill/>
          <a:ln w="9525">
            <a:noFill/>
            <a:miter lim="800000"/>
            <a:headEnd/>
            <a:tailEnd/>
          </a:ln>
        </p:spPr>
      </p:pic>
      <p:sp>
        <p:nvSpPr>
          <p:cNvPr id="1027" name="Rectangle 5"/>
          <p:cNvSpPr>
            <a:spLocks noGrp="1" noChangeArrowheads="1"/>
          </p:cNvSpPr>
          <p:nvPr>
            <p:ph type="title"/>
          </p:nvPr>
        </p:nvSpPr>
        <p:spPr bwMode="auto">
          <a:xfrm>
            <a:off x="838200" y="2895600"/>
            <a:ext cx="8126288" cy="2092881"/>
          </a:xfrm>
          <a:noFill/>
          <a:ln>
            <a:miter lim="800000"/>
            <a:headEnd/>
            <a:tailEnd/>
          </a:ln>
        </p:spPr>
        <p:txBody>
          <a:bodyPr vert="horz" wrap="square" lIns="0" tIns="0" rIns="0" bIns="0" numCol="1" anchor="ctr" anchorCtr="0" compatLnSpc="1">
            <a:prstTxWarp prst="textNoShape">
              <a:avLst/>
            </a:prstTxWarp>
            <a:spAutoFit/>
          </a:bodyPr>
          <a:lstStyle/>
          <a:p>
            <a:pPr algn="l" eaLnBrk="1" hangingPunct="1"/>
            <a:r>
              <a:rPr lang="en-US" sz="9600" b="1" spc="-150" dirty="0" smtClean="0">
                <a:solidFill>
                  <a:schemeClr val="bg1"/>
                </a:solidFill>
                <a:latin typeface="Arial" pitchFamily="34" charset="0"/>
                <a:cs typeface="Arial" pitchFamily="34" charset="0"/>
              </a:rPr>
              <a:t>Jellyfish</a:t>
            </a:r>
            <a:r>
              <a:rPr lang="en-US" sz="9600" b="1" spc="-150" dirty="0" smtClean="0">
                <a:solidFill>
                  <a:schemeClr val="bg1"/>
                </a:solidFill>
                <a:latin typeface="+mn-lt"/>
              </a:rPr>
              <a:t> </a:t>
            </a:r>
            <a:r>
              <a:rPr lang="en-US" sz="5400" dirty="0" smtClean="0">
                <a:solidFill>
                  <a:schemeClr val="bg1"/>
                </a:solidFill>
              </a:rPr>
              <a:t/>
            </a:r>
            <a:br>
              <a:rPr lang="en-US" sz="5400" dirty="0" smtClean="0">
                <a:solidFill>
                  <a:schemeClr val="bg1"/>
                </a:solidFill>
              </a:rPr>
            </a:br>
            <a:r>
              <a:rPr lang="en-US" sz="4000" b="1" spc="-150" dirty="0" smtClean="0">
                <a:solidFill>
                  <a:srgbClr val="D3E54D"/>
                </a:solidFill>
                <a:latin typeface="Arial" pitchFamily="34" charset="0"/>
                <a:cs typeface="Arial" pitchFamily="34" charset="0"/>
              </a:rPr>
              <a:t>Paid search best practice</a:t>
            </a:r>
            <a:endParaRPr lang="en-US" sz="4000" b="1" spc="-150" dirty="0" smtClean="0">
              <a:solidFill>
                <a:schemeClr val="bg1"/>
              </a:solidFill>
              <a:latin typeface="Arial" pitchFamily="34" charset="0"/>
              <a:cs typeface="Arial" pitchFamily="34" charset="0"/>
            </a:endParaRPr>
          </a:p>
        </p:txBody>
      </p:sp>
      <p:sp>
        <p:nvSpPr>
          <p:cNvPr id="1028" name="Rectangle 7"/>
          <p:cNvSpPr>
            <a:spLocks noChangeArrowheads="1"/>
          </p:cNvSpPr>
          <p:nvPr/>
        </p:nvSpPr>
        <p:spPr bwMode="auto">
          <a:xfrm>
            <a:off x="898525" y="6400800"/>
            <a:ext cx="6049739" cy="246221"/>
          </a:xfrm>
          <a:prstGeom prst="rect">
            <a:avLst/>
          </a:prstGeom>
          <a:noFill/>
          <a:ln w="9525">
            <a:noFill/>
            <a:miter lim="800000"/>
            <a:headEnd/>
            <a:tailEnd/>
          </a:ln>
        </p:spPr>
        <p:txBody>
          <a:bodyPr wrap="square" lIns="0" tIns="0" rIns="0" bIns="0" anchor="ctr">
            <a:spAutoFit/>
          </a:bodyPr>
          <a:lstStyle/>
          <a:p>
            <a:pPr eaLnBrk="1" hangingPunct="1">
              <a:spcAft>
                <a:spcPts val="0"/>
              </a:spcAft>
            </a:pPr>
            <a:r>
              <a:rPr lang="en-US" sz="1600" dirty="0" smtClean="0">
                <a:solidFill>
                  <a:srgbClr val="D3E54D"/>
                </a:solidFill>
                <a:latin typeface="Arial" pitchFamily="34" charset="0"/>
                <a:cs typeface="Arial" pitchFamily="34" charset="0"/>
              </a:rPr>
              <a:t>The UK’s leading agency dedicated to paid search</a:t>
            </a:r>
            <a:endParaRPr lang="en-US" sz="1600" dirty="0">
              <a:solidFill>
                <a:srgbClr val="D3E54D"/>
              </a:solidFill>
              <a:latin typeface="Arial" pitchFamily="34" charset="0"/>
              <a:cs typeface="Arial" pitchFamily="34" charset="0"/>
            </a:endParaRPr>
          </a:p>
        </p:txBody>
      </p:sp>
      <p:sp>
        <p:nvSpPr>
          <p:cNvPr id="5" name="Rectangle 7"/>
          <p:cNvSpPr>
            <a:spLocks noChangeArrowheads="1"/>
          </p:cNvSpPr>
          <p:nvPr/>
        </p:nvSpPr>
        <p:spPr bwMode="auto">
          <a:xfrm>
            <a:off x="898525" y="381000"/>
            <a:ext cx="6049739" cy="246221"/>
          </a:xfrm>
          <a:prstGeom prst="rect">
            <a:avLst/>
          </a:prstGeom>
          <a:noFill/>
          <a:ln w="9525">
            <a:noFill/>
            <a:miter lim="800000"/>
            <a:headEnd/>
            <a:tailEnd/>
          </a:ln>
        </p:spPr>
        <p:txBody>
          <a:bodyPr wrap="square" lIns="0" tIns="0" rIns="0" bIns="0" anchor="ctr">
            <a:spAutoFit/>
          </a:bodyPr>
          <a:lstStyle/>
          <a:p>
            <a:pPr eaLnBrk="1" hangingPunct="1">
              <a:spcAft>
                <a:spcPts val="0"/>
              </a:spcAft>
            </a:pPr>
            <a:r>
              <a:rPr lang="en-US" sz="1600" dirty="0" smtClean="0">
                <a:solidFill>
                  <a:schemeClr val="bg1"/>
                </a:solidFill>
                <a:latin typeface="Arial" pitchFamily="34" charset="0"/>
                <a:cs typeface="Arial" pitchFamily="34" charset="0"/>
              </a:rPr>
              <a:t>By Rob Pierre, MD at Jellyfish</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3" descr="JF_BG_2"/>
          <p:cNvPicPr>
            <a:picLocks noChangeAspect="1" noChangeArrowheads="1"/>
          </p:cNvPicPr>
          <p:nvPr/>
        </p:nvPicPr>
        <p:blipFill>
          <a:blip r:embed="rId3" cstate="print"/>
          <a:srcRect/>
          <a:stretch>
            <a:fillRect/>
          </a:stretch>
        </p:blipFill>
        <p:spPr bwMode="auto">
          <a:xfrm>
            <a:off x="-9525" y="-9525"/>
            <a:ext cx="9164638" cy="6877050"/>
          </a:xfrm>
          <a:prstGeom prst="rect">
            <a:avLst/>
          </a:prstGeom>
          <a:noFill/>
          <a:ln w="9525">
            <a:noFill/>
            <a:miter lim="800000"/>
            <a:headEnd/>
            <a:tailEnd/>
          </a:ln>
        </p:spPr>
      </p:pic>
      <p:grpSp>
        <p:nvGrpSpPr>
          <p:cNvPr id="12291" name="Group 7"/>
          <p:cNvGrpSpPr>
            <a:grpSpLocks/>
          </p:cNvGrpSpPr>
          <p:nvPr/>
        </p:nvGrpSpPr>
        <p:grpSpPr bwMode="auto">
          <a:xfrm>
            <a:off x="785813" y="158750"/>
            <a:ext cx="7127875" cy="6700838"/>
            <a:chOff x="785786" y="159130"/>
            <a:chExt cx="7128164" cy="6700058"/>
          </a:xfrm>
        </p:grpSpPr>
        <p:pic>
          <p:nvPicPr>
            <p:cNvPr id="12292" name="Picture 3"/>
            <p:cNvPicPr>
              <a:picLocks noChangeAspect="1" noChangeArrowheads="1"/>
            </p:cNvPicPr>
            <p:nvPr/>
          </p:nvPicPr>
          <p:blipFill>
            <a:blip r:embed="rId4" cstate="print"/>
            <a:srcRect/>
            <a:stretch>
              <a:fillRect/>
            </a:stretch>
          </p:blipFill>
          <p:spPr bwMode="auto">
            <a:xfrm>
              <a:off x="785786" y="159130"/>
              <a:ext cx="7128164" cy="6700058"/>
            </a:xfrm>
            <a:prstGeom prst="rect">
              <a:avLst/>
            </a:prstGeom>
            <a:noFill/>
            <a:ln w="9525">
              <a:noFill/>
              <a:miter lim="800000"/>
              <a:headEnd/>
              <a:tailEnd/>
            </a:ln>
          </p:spPr>
        </p:pic>
        <p:pic>
          <p:nvPicPr>
            <p:cNvPr id="278534" name="Picture 6"/>
            <p:cNvPicPr>
              <a:picLocks noChangeAspect="1" noChangeArrowheads="1"/>
            </p:cNvPicPr>
            <p:nvPr/>
          </p:nvPicPr>
          <p:blipFill>
            <a:blip r:embed="rId5" cstate="print"/>
            <a:srcRect/>
            <a:stretch>
              <a:fillRect/>
            </a:stretch>
          </p:blipFill>
          <p:spPr bwMode="auto">
            <a:xfrm>
              <a:off x="1267200" y="590400"/>
              <a:ext cx="6136466" cy="3826800"/>
            </a:xfrm>
            <a:prstGeom prst="rect">
              <a:avLst/>
            </a:prstGeom>
            <a:ln>
              <a:headEnd/>
              <a:tailEnd/>
            </a:ln>
          </p:spPr>
          <p:style>
            <a:lnRef idx="0">
              <a:schemeClr val="accent3"/>
            </a:lnRef>
            <a:fillRef idx="3">
              <a:schemeClr val="accent3"/>
            </a:fillRef>
            <a:effectRef idx="3">
              <a:schemeClr val="accent3"/>
            </a:effectRef>
            <a:fontRef idx="minor">
              <a:schemeClr val="lt1"/>
            </a:fontRef>
          </p:style>
        </p:pic>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JF_BG_1"/>
          <p:cNvPicPr>
            <a:picLocks noChangeAspect="1" noChangeArrowheads="1"/>
          </p:cNvPicPr>
          <p:nvPr/>
        </p:nvPicPr>
        <p:blipFill>
          <a:blip r:embed="rId3" cstate="print"/>
          <a:srcRect/>
          <a:stretch>
            <a:fillRect/>
          </a:stretch>
        </p:blipFill>
        <p:spPr bwMode="auto">
          <a:xfrm>
            <a:off x="0" y="0"/>
            <a:ext cx="9164638" cy="6877050"/>
          </a:xfrm>
          <a:prstGeom prst="rect">
            <a:avLst/>
          </a:prstGeom>
          <a:noFill/>
          <a:ln w="9525">
            <a:noFill/>
            <a:miter lim="800000"/>
            <a:headEnd/>
            <a:tailEnd/>
          </a:ln>
        </p:spPr>
      </p:pic>
      <p:pic>
        <p:nvPicPr>
          <p:cNvPr id="9" name="Picture 8"/>
          <p:cNvPicPr>
            <a:picLocks noChangeAspect="1"/>
          </p:cNvPicPr>
          <p:nvPr/>
        </p:nvPicPr>
        <p:blipFill>
          <a:blip r:embed="rId4" cstate="print">
            <a:alphaModFix amt="10000"/>
          </a:blip>
          <a:stretch>
            <a:fillRect/>
          </a:stretch>
        </p:blipFill>
        <p:spPr>
          <a:xfrm>
            <a:off x="5710428" y="1452483"/>
            <a:ext cx="4228756" cy="3762468"/>
          </a:xfrm>
          <a:prstGeom prst="rect">
            <a:avLst/>
          </a:prstGeom>
        </p:spPr>
      </p:pic>
      <p:sp>
        <p:nvSpPr>
          <p:cNvPr id="13315" name="TextBox 4"/>
          <p:cNvSpPr txBox="1">
            <a:spLocks noChangeArrowheads="1"/>
          </p:cNvSpPr>
          <p:nvPr/>
        </p:nvSpPr>
        <p:spPr bwMode="auto">
          <a:xfrm>
            <a:off x="576263" y="2060848"/>
            <a:ext cx="7524129" cy="3362459"/>
          </a:xfrm>
          <a:prstGeom prst="rect">
            <a:avLst/>
          </a:prstGeom>
          <a:noFill/>
          <a:ln w="9525">
            <a:noFill/>
            <a:miter lim="800000"/>
            <a:headEnd/>
            <a:tailEnd/>
          </a:ln>
        </p:spPr>
        <p:txBody>
          <a:bodyPr wrap="square">
            <a:spAutoFit/>
          </a:bodyPr>
          <a:lstStyle/>
          <a:p>
            <a:pPr eaLnBrk="0" hangingPunct="0">
              <a:lnSpc>
                <a:spcPts val="6500"/>
              </a:lnSpc>
            </a:pPr>
            <a:r>
              <a:rPr lang="en-GB" sz="4800" b="1" spc="-150" dirty="0" smtClean="0">
                <a:solidFill>
                  <a:schemeClr val="bg1"/>
                </a:solidFill>
                <a:latin typeface="Arial" pitchFamily="34" charset="0"/>
                <a:cs typeface="Arial" pitchFamily="34" charset="0"/>
              </a:rPr>
              <a:t>Searchers tell you</a:t>
            </a:r>
          </a:p>
          <a:p>
            <a:pPr eaLnBrk="0" hangingPunct="0">
              <a:lnSpc>
                <a:spcPts val="6500"/>
              </a:lnSpc>
            </a:pPr>
            <a:r>
              <a:rPr lang="en-GB" sz="4800" b="1" spc="-150" dirty="0" smtClean="0">
                <a:solidFill>
                  <a:srgbClr val="D3E54D"/>
                </a:solidFill>
                <a:latin typeface="Arial" pitchFamily="34" charset="0"/>
                <a:cs typeface="Arial" pitchFamily="34" charset="0"/>
              </a:rPr>
              <a:t>about themselves</a:t>
            </a:r>
          </a:p>
          <a:p>
            <a:pPr eaLnBrk="0" hangingPunct="0">
              <a:lnSpc>
                <a:spcPts val="6500"/>
              </a:lnSpc>
            </a:pPr>
            <a:endParaRPr lang="en-GB" sz="5000" b="1" spc="-150" dirty="0">
              <a:solidFill>
                <a:schemeClr val="bg1"/>
              </a:solidFill>
              <a:latin typeface="DIN-Bold" pitchFamily="34" charset="0"/>
            </a:endParaRPr>
          </a:p>
          <a:p>
            <a:pPr eaLnBrk="0" hangingPunct="0"/>
            <a:endParaRPr lang="en-GB" sz="5000" b="1" spc="-150" dirty="0">
              <a:solidFill>
                <a:schemeClr val="bg1"/>
              </a:solidFill>
              <a:latin typeface="DIN-Medium"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3" descr="JF_BG_2"/>
          <p:cNvPicPr>
            <a:picLocks noChangeAspect="1" noChangeArrowheads="1"/>
          </p:cNvPicPr>
          <p:nvPr/>
        </p:nvPicPr>
        <p:blipFill>
          <a:blip r:embed="rId3" cstate="print"/>
          <a:srcRect/>
          <a:stretch>
            <a:fillRect/>
          </a:stretch>
        </p:blipFill>
        <p:spPr bwMode="auto">
          <a:xfrm>
            <a:off x="-9525" y="-9525"/>
            <a:ext cx="9164638" cy="6877050"/>
          </a:xfrm>
          <a:prstGeom prst="rect">
            <a:avLst/>
          </a:prstGeom>
          <a:noFill/>
          <a:ln w="9525">
            <a:noFill/>
            <a:miter lim="800000"/>
            <a:headEnd/>
            <a:tailEnd/>
          </a:ln>
        </p:spPr>
      </p:pic>
      <p:pic>
        <p:nvPicPr>
          <p:cNvPr id="14340" name="Picture 3"/>
          <p:cNvPicPr>
            <a:picLocks noChangeAspect="1" noChangeArrowheads="1"/>
          </p:cNvPicPr>
          <p:nvPr/>
        </p:nvPicPr>
        <p:blipFill>
          <a:blip r:embed="rId4" cstate="print"/>
          <a:srcRect/>
          <a:stretch>
            <a:fillRect/>
          </a:stretch>
        </p:blipFill>
        <p:spPr bwMode="auto">
          <a:xfrm>
            <a:off x="785786" y="159130"/>
            <a:ext cx="7128164" cy="6700058"/>
          </a:xfrm>
          <a:prstGeom prst="rect">
            <a:avLst/>
          </a:prstGeom>
          <a:noFill/>
          <a:ln w="9525">
            <a:noFill/>
            <a:miter lim="800000"/>
            <a:headEnd/>
            <a:tailEnd/>
          </a:ln>
        </p:spPr>
      </p:pic>
      <p:pic>
        <p:nvPicPr>
          <p:cNvPr id="278540" name="Picture 12"/>
          <p:cNvPicPr>
            <a:picLocks noChangeAspect="1" noChangeArrowheads="1"/>
          </p:cNvPicPr>
          <p:nvPr/>
        </p:nvPicPr>
        <p:blipFill>
          <a:blip r:embed="rId5" cstate="print"/>
          <a:srcRect/>
          <a:stretch>
            <a:fillRect/>
          </a:stretch>
        </p:blipFill>
        <p:spPr bwMode="auto">
          <a:xfrm>
            <a:off x="1267200" y="590400"/>
            <a:ext cx="6136466" cy="3826800"/>
          </a:xfrm>
          <a:prstGeom prst="rect">
            <a:avLst/>
          </a:prstGeom>
          <a:ln>
            <a:headEnd/>
            <a:tailEnd/>
          </a:ln>
        </p:spPr>
        <p:style>
          <a:lnRef idx="0">
            <a:schemeClr val="accent3"/>
          </a:lnRef>
          <a:fillRef idx="3">
            <a:schemeClr val="accent3"/>
          </a:fillRef>
          <a:effectRef idx="3">
            <a:schemeClr val="accent3"/>
          </a:effectRef>
          <a:fontRef idx="minor">
            <a:schemeClr val="lt1"/>
          </a:fontRef>
        </p:style>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3" descr="JF_BG_2"/>
          <p:cNvPicPr>
            <a:picLocks noChangeAspect="1" noChangeArrowheads="1"/>
          </p:cNvPicPr>
          <p:nvPr/>
        </p:nvPicPr>
        <p:blipFill>
          <a:blip r:embed="rId3" cstate="print"/>
          <a:srcRect/>
          <a:stretch>
            <a:fillRect/>
          </a:stretch>
        </p:blipFill>
        <p:spPr bwMode="auto">
          <a:xfrm>
            <a:off x="-9525" y="-9525"/>
            <a:ext cx="9164638" cy="6877050"/>
          </a:xfrm>
          <a:prstGeom prst="rect">
            <a:avLst/>
          </a:prstGeom>
          <a:noFill/>
          <a:ln w="9525">
            <a:noFill/>
            <a:miter lim="800000"/>
            <a:headEnd/>
            <a:tailEnd/>
          </a:ln>
        </p:spPr>
      </p:pic>
      <p:pic>
        <p:nvPicPr>
          <p:cNvPr id="15365" name="Picture 3"/>
          <p:cNvPicPr>
            <a:picLocks noChangeAspect="1" noChangeArrowheads="1"/>
          </p:cNvPicPr>
          <p:nvPr/>
        </p:nvPicPr>
        <p:blipFill>
          <a:blip r:embed="rId4" cstate="print"/>
          <a:srcRect/>
          <a:stretch>
            <a:fillRect/>
          </a:stretch>
        </p:blipFill>
        <p:spPr bwMode="auto">
          <a:xfrm>
            <a:off x="785786" y="159130"/>
            <a:ext cx="7128164" cy="6700058"/>
          </a:xfrm>
          <a:prstGeom prst="rect">
            <a:avLst/>
          </a:prstGeom>
          <a:noFill/>
          <a:ln w="9525">
            <a:noFill/>
            <a:miter lim="800000"/>
            <a:headEnd/>
            <a:tailEnd/>
          </a:ln>
        </p:spPr>
      </p:pic>
      <p:pic>
        <p:nvPicPr>
          <p:cNvPr id="278539" name="Picture 11"/>
          <p:cNvPicPr>
            <a:picLocks noChangeAspect="1" noChangeArrowheads="1"/>
          </p:cNvPicPr>
          <p:nvPr/>
        </p:nvPicPr>
        <p:blipFill>
          <a:blip r:embed="rId5" cstate="print"/>
          <a:srcRect/>
          <a:stretch>
            <a:fillRect/>
          </a:stretch>
        </p:blipFill>
        <p:spPr bwMode="auto">
          <a:xfrm>
            <a:off x="1267200" y="590400"/>
            <a:ext cx="6136466" cy="3826800"/>
          </a:xfrm>
          <a:prstGeom prst="rect">
            <a:avLst/>
          </a:prstGeom>
          <a:ln>
            <a:headEnd/>
            <a:tailEnd/>
          </a:ln>
        </p:spPr>
        <p:style>
          <a:lnRef idx="0">
            <a:schemeClr val="accent3"/>
          </a:lnRef>
          <a:fillRef idx="3">
            <a:schemeClr val="accent3"/>
          </a:fillRef>
          <a:effectRef idx="3">
            <a:schemeClr val="accent3"/>
          </a:effectRef>
          <a:fontRef idx="minor">
            <a:schemeClr val="lt1"/>
          </a:fontRef>
        </p:style>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3" descr="JF_BG_2"/>
          <p:cNvPicPr>
            <a:picLocks noChangeAspect="1" noChangeArrowheads="1"/>
          </p:cNvPicPr>
          <p:nvPr/>
        </p:nvPicPr>
        <p:blipFill>
          <a:blip r:embed="rId3" cstate="print"/>
          <a:srcRect/>
          <a:stretch>
            <a:fillRect/>
          </a:stretch>
        </p:blipFill>
        <p:spPr bwMode="auto">
          <a:xfrm>
            <a:off x="-20638" y="-19050"/>
            <a:ext cx="9164638" cy="6877050"/>
          </a:xfrm>
          <a:prstGeom prst="rect">
            <a:avLst/>
          </a:prstGeom>
          <a:noFill/>
          <a:ln w="9525">
            <a:noFill/>
            <a:miter lim="800000"/>
            <a:headEnd/>
            <a:tailEnd/>
          </a:ln>
        </p:spPr>
      </p:pic>
      <p:pic>
        <p:nvPicPr>
          <p:cNvPr id="16389" name="Picture 3"/>
          <p:cNvPicPr>
            <a:picLocks noChangeAspect="1" noChangeArrowheads="1"/>
          </p:cNvPicPr>
          <p:nvPr/>
        </p:nvPicPr>
        <p:blipFill>
          <a:blip r:embed="rId4" cstate="print"/>
          <a:srcRect/>
          <a:stretch>
            <a:fillRect/>
          </a:stretch>
        </p:blipFill>
        <p:spPr bwMode="auto">
          <a:xfrm>
            <a:off x="785786" y="159130"/>
            <a:ext cx="7128164" cy="6700058"/>
          </a:xfrm>
          <a:prstGeom prst="rect">
            <a:avLst/>
          </a:prstGeom>
          <a:noFill/>
          <a:ln w="9525">
            <a:noFill/>
            <a:miter lim="800000"/>
            <a:headEnd/>
            <a:tailEnd/>
          </a:ln>
        </p:spPr>
      </p:pic>
      <p:pic>
        <p:nvPicPr>
          <p:cNvPr id="278538" name="Picture 10"/>
          <p:cNvPicPr>
            <a:picLocks noChangeAspect="1" noChangeArrowheads="1"/>
          </p:cNvPicPr>
          <p:nvPr/>
        </p:nvPicPr>
        <p:blipFill>
          <a:blip r:embed="rId5" cstate="print"/>
          <a:srcRect/>
          <a:stretch>
            <a:fillRect/>
          </a:stretch>
        </p:blipFill>
        <p:spPr bwMode="auto">
          <a:xfrm>
            <a:off x="1267200" y="590400"/>
            <a:ext cx="6136466" cy="3826800"/>
          </a:xfrm>
          <a:prstGeom prst="rect">
            <a:avLst/>
          </a:prstGeom>
          <a:ln>
            <a:headEnd/>
            <a:tailEnd/>
          </a:ln>
        </p:spPr>
        <p:style>
          <a:lnRef idx="0">
            <a:schemeClr val="accent3"/>
          </a:lnRef>
          <a:fillRef idx="3">
            <a:schemeClr val="accent3"/>
          </a:fillRef>
          <a:effectRef idx="3">
            <a:schemeClr val="accent3"/>
          </a:effectRef>
          <a:fontRef idx="minor">
            <a:schemeClr val="lt1"/>
          </a:fontRef>
        </p:style>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F_BG_1"/>
          <p:cNvPicPr>
            <a:picLocks noChangeAspect="1" noChangeArrowheads="1"/>
          </p:cNvPicPr>
          <p:nvPr/>
        </p:nvPicPr>
        <p:blipFill>
          <a:blip r:embed="rId3" cstate="print"/>
          <a:srcRect/>
          <a:stretch>
            <a:fillRect/>
          </a:stretch>
        </p:blipFill>
        <p:spPr bwMode="auto">
          <a:xfrm>
            <a:off x="0" y="0"/>
            <a:ext cx="9164638" cy="6877050"/>
          </a:xfrm>
          <a:prstGeom prst="rect">
            <a:avLst/>
          </a:prstGeom>
          <a:noFill/>
          <a:ln w="9525">
            <a:noFill/>
            <a:miter lim="800000"/>
            <a:headEnd/>
            <a:tailEnd/>
          </a:ln>
        </p:spPr>
      </p:pic>
      <p:sp>
        <p:nvSpPr>
          <p:cNvPr id="5123" name="TextBox 4"/>
          <p:cNvSpPr txBox="1">
            <a:spLocks noChangeArrowheads="1"/>
          </p:cNvSpPr>
          <p:nvPr/>
        </p:nvSpPr>
        <p:spPr bwMode="auto">
          <a:xfrm>
            <a:off x="576263" y="2118049"/>
            <a:ext cx="8567737" cy="3795911"/>
          </a:xfrm>
          <a:prstGeom prst="rect">
            <a:avLst/>
          </a:prstGeom>
          <a:noFill/>
          <a:ln w="9525">
            <a:noFill/>
            <a:miter lim="800000"/>
            <a:headEnd/>
            <a:tailEnd/>
          </a:ln>
        </p:spPr>
        <p:txBody>
          <a:bodyPr wrap="square">
            <a:spAutoFit/>
          </a:bodyPr>
          <a:lstStyle/>
          <a:p>
            <a:pPr eaLnBrk="0" hangingPunct="0">
              <a:lnSpc>
                <a:spcPts val="6500"/>
              </a:lnSpc>
            </a:pPr>
            <a:r>
              <a:rPr lang="en-GB" sz="4800" b="1" spc="-150" dirty="0" smtClean="0">
                <a:solidFill>
                  <a:schemeClr val="bg1"/>
                </a:solidFill>
                <a:latin typeface="Arial" pitchFamily="34" charset="0"/>
                <a:cs typeface="Arial" pitchFamily="34" charset="0"/>
              </a:rPr>
              <a:t>Searchers are also </a:t>
            </a:r>
          </a:p>
          <a:p>
            <a:pPr eaLnBrk="0" hangingPunct="0">
              <a:lnSpc>
                <a:spcPts val="6500"/>
              </a:lnSpc>
            </a:pPr>
            <a:r>
              <a:rPr lang="en-GB" sz="4800" b="1" spc="-150" dirty="0" smtClean="0">
                <a:solidFill>
                  <a:srgbClr val="D3E54D"/>
                </a:solidFill>
                <a:latin typeface="Arial" pitchFamily="34" charset="0"/>
                <a:cs typeface="Arial" pitchFamily="34" charset="0"/>
              </a:rPr>
              <a:t>funny, unpredictable </a:t>
            </a:r>
            <a:r>
              <a:rPr lang="en-GB" sz="4800" b="1" spc="-150" dirty="0" smtClean="0">
                <a:solidFill>
                  <a:schemeClr val="bg1"/>
                </a:solidFill>
                <a:latin typeface="Arial" pitchFamily="34" charset="0"/>
                <a:cs typeface="Arial" pitchFamily="34" charset="0"/>
              </a:rPr>
              <a:t>&amp;</a:t>
            </a:r>
          </a:p>
          <a:p>
            <a:pPr eaLnBrk="0" hangingPunct="0">
              <a:lnSpc>
                <a:spcPts val="6500"/>
              </a:lnSpc>
            </a:pPr>
            <a:r>
              <a:rPr lang="en-GB" sz="4800" b="1" spc="-150" dirty="0" smtClean="0">
                <a:solidFill>
                  <a:srgbClr val="D3E54D"/>
                </a:solidFill>
                <a:latin typeface="Arial" pitchFamily="34" charset="0"/>
                <a:cs typeface="Arial" pitchFamily="34" charset="0"/>
              </a:rPr>
              <a:t>notoriously bad spellers</a:t>
            </a:r>
          </a:p>
          <a:p>
            <a:pPr eaLnBrk="0" hangingPunct="0">
              <a:lnSpc>
                <a:spcPts val="6500"/>
              </a:lnSpc>
            </a:pPr>
            <a:endParaRPr lang="en-GB" sz="6600" b="1" spc="-150" dirty="0">
              <a:solidFill>
                <a:schemeClr val="bg1"/>
              </a:solidFill>
              <a:latin typeface="DIN-Bold" pitchFamily="34" charset="0"/>
            </a:endParaRPr>
          </a:p>
          <a:p>
            <a:pPr eaLnBrk="0" hangingPunct="0"/>
            <a:endParaRPr lang="en-GB" b="1" spc="-150" dirty="0">
              <a:solidFill>
                <a:schemeClr val="bg1"/>
              </a:solidFill>
              <a:latin typeface="DIN-Medium"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3" descr="JF_BG_2"/>
          <p:cNvPicPr>
            <a:picLocks noChangeAspect="1" noChangeArrowheads="1"/>
          </p:cNvPicPr>
          <p:nvPr/>
        </p:nvPicPr>
        <p:blipFill>
          <a:blip r:embed="rId3" cstate="print"/>
          <a:srcRect/>
          <a:stretch>
            <a:fillRect/>
          </a:stretch>
        </p:blipFill>
        <p:spPr bwMode="auto">
          <a:xfrm>
            <a:off x="-9525" y="-9525"/>
            <a:ext cx="9164638" cy="6877050"/>
          </a:xfrm>
          <a:prstGeom prst="rect">
            <a:avLst/>
          </a:prstGeom>
          <a:noFill/>
          <a:ln w="9525">
            <a:noFill/>
            <a:miter lim="800000"/>
            <a:headEnd/>
            <a:tailEnd/>
          </a:ln>
        </p:spPr>
      </p:pic>
      <p:pic>
        <p:nvPicPr>
          <p:cNvPr id="6148" name="Picture 3"/>
          <p:cNvPicPr>
            <a:picLocks noChangeAspect="1" noChangeArrowheads="1"/>
          </p:cNvPicPr>
          <p:nvPr/>
        </p:nvPicPr>
        <p:blipFill>
          <a:blip r:embed="rId4" cstate="print"/>
          <a:srcRect/>
          <a:stretch>
            <a:fillRect/>
          </a:stretch>
        </p:blipFill>
        <p:spPr bwMode="auto">
          <a:xfrm>
            <a:off x="785813" y="158750"/>
            <a:ext cx="7127875" cy="6700838"/>
          </a:xfrm>
          <a:prstGeom prst="rect">
            <a:avLst/>
          </a:prstGeom>
          <a:noFill/>
          <a:ln w="9525">
            <a:noFill/>
            <a:miter lim="800000"/>
            <a:headEnd/>
            <a:tailEnd/>
          </a:ln>
        </p:spPr>
      </p:pic>
      <p:pic>
        <p:nvPicPr>
          <p:cNvPr id="6152" name="Picture 8"/>
          <p:cNvPicPr>
            <a:picLocks noChangeAspect="1" noChangeArrowheads="1"/>
          </p:cNvPicPr>
          <p:nvPr/>
        </p:nvPicPr>
        <p:blipFill>
          <a:blip r:embed="rId5" cstate="print"/>
          <a:srcRect/>
          <a:stretch>
            <a:fillRect/>
          </a:stretch>
        </p:blipFill>
        <p:spPr bwMode="auto">
          <a:xfrm>
            <a:off x="1267200" y="611182"/>
            <a:ext cx="6134400" cy="381795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80227" name="Picture 3"/>
          <p:cNvPicPr>
            <a:picLocks noChangeAspect="1" noChangeArrowheads="1"/>
          </p:cNvPicPr>
          <p:nvPr/>
        </p:nvPicPr>
        <p:blipFill>
          <a:blip r:embed="rId6" cstate="print"/>
          <a:srcRect/>
          <a:stretch>
            <a:fillRect/>
          </a:stretch>
        </p:blipFill>
        <p:spPr bwMode="auto">
          <a:xfrm>
            <a:off x="1260000" y="597600"/>
            <a:ext cx="6180807" cy="381960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16" fill="hold" nodeType="clickEffect">
                                  <p:stCondLst>
                                    <p:cond delay="0"/>
                                  </p:stCondLst>
                                  <p:childTnLst>
                                    <p:animEffect transition="out" filter="diamond(in)">
                                      <p:cBhvr>
                                        <p:cTn id="6" dur="500"/>
                                        <p:tgtEl>
                                          <p:spTgt spid="180227"/>
                                        </p:tgtEl>
                                      </p:cBhvr>
                                    </p:animEffect>
                                    <p:set>
                                      <p:cBhvr>
                                        <p:cTn id="7" dur="1" fill="hold">
                                          <p:stCondLst>
                                            <p:cond delay="499"/>
                                          </p:stCondLst>
                                        </p:cTn>
                                        <p:tgtEl>
                                          <p:spTgt spid="1802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3" descr="JF_BG_2"/>
          <p:cNvPicPr>
            <a:picLocks noChangeAspect="1" noChangeArrowheads="1"/>
          </p:cNvPicPr>
          <p:nvPr/>
        </p:nvPicPr>
        <p:blipFill>
          <a:blip r:embed="rId3" cstate="print"/>
          <a:srcRect/>
          <a:stretch>
            <a:fillRect/>
          </a:stretch>
        </p:blipFill>
        <p:spPr bwMode="auto">
          <a:xfrm>
            <a:off x="-9525" y="-9525"/>
            <a:ext cx="9164638" cy="6877050"/>
          </a:xfrm>
          <a:prstGeom prst="rect">
            <a:avLst/>
          </a:prstGeom>
          <a:noFill/>
          <a:ln w="9525">
            <a:noFill/>
            <a:miter lim="800000"/>
            <a:headEnd/>
            <a:tailEnd/>
          </a:ln>
        </p:spPr>
      </p:pic>
      <p:pic>
        <p:nvPicPr>
          <p:cNvPr id="6148" name="Picture 3"/>
          <p:cNvPicPr>
            <a:picLocks noChangeAspect="1" noChangeArrowheads="1"/>
          </p:cNvPicPr>
          <p:nvPr/>
        </p:nvPicPr>
        <p:blipFill>
          <a:blip r:embed="rId4" cstate="print"/>
          <a:srcRect/>
          <a:stretch>
            <a:fillRect/>
          </a:stretch>
        </p:blipFill>
        <p:spPr bwMode="auto">
          <a:xfrm>
            <a:off x="785813" y="158750"/>
            <a:ext cx="7127875" cy="6700838"/>
          </a:xfrm>
          <a:prstGeom prst="rect">
            <a:avLst/>
          </a:prstGeom>
          <a:noFill/>
          <a:ln w="9525">
            <a:noFill/>
            <a:miter lim="800000"/>
            <a:headEnd/>
            <a:tailEnd/>
          </a:ln>
        </p:spPr>
      </p:pic>
      <p:pic>
        <p:nvPicPr>
          <p:cNvPr id="6150" name="Picture 6"/>
          <p:cNvPicPr>
            <a:picLocks noChangeAspect="1" noChangeArrowheads="1"/>
          </p:cNvPicPr>
          <p:nvPr/>
        </p:nvPicPr>
        <p:blipFill>
          <a:blip r:embed="rId5" cstate="print"/>
          <a:srcRect/>
          <a:stretch>
            <a:fillRect/>
          </a:stretch>
        </p:blipFill>
        <p:spPr bwMode="auto">
          <a:xfrm>
            <a:off x="1267200" y="611182"/>
            <a:ext cx="6134400" cy="381795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 name="Picture 2"/>
          <p:cNvPicPr>
            <a:picLocks noChangeAspect="1" noChangeArrowheads="1"/>
          </p:cNvPicPr>
          <p:nvPr/>
        </p:nvPicPr>
        <p:blipFill>
          <a:blip r:embed="rId6" cstate="print"/>
          <a:srcRect/>
          <a:stretch>
            <a:fillRect/>
          </a:stretch>
        </p:blipFill>
        <p:spPr bwMode="auto">
          <a:xfrm>
            <a:off x="1260000" y="597600"/>
            <a:ext cx="6180807" cy="381960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16" fill="hold" nodeType="clickEffect">
                                  <p:stCondLst>
                                    <p:cond delay="0"/>
                                  </p:stCondLst>
                                  <p:childTnLst>
                                    <p:animEffect transition="out" filter="diamond(in)">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3" descr="JF_BG_2"/>
          <p:cNvPicPr>
            <a:picLocks noChangeAspect="1" noChangeArrowheads="1"/>
          </p:cNvPicPr>
          <p:nvPr/>
        </p:nvPicPr>
        <p:blipFill>
          <a:blip r:embed="rId3" cstate="print"/>
          <a:srcRect/>
          <a:stretch>
            <a:fillRect/>
          </a:stretch>
        </p:blipFill>
        <p:spPr bwMode="auto">
          <a:xfrm>
            <a:off x="-9525" y="-9525"/>
            <a:ext cx="9164638" cy="6877050"/>
          </a:xfrm>
          <a:prstGeom prst="rect">
            <a:avLst/>
          </a:prstGeom>
          <a:noFill/>
          <a:ln w="9525">
            <a:noFill/>
            <a:miter lim="800000"/>
            <a:headEnd/>
            <a:tailEnd/>
          </a:ln>
        </p:spPr>
      </p:pic>
      <p:pic>
        <p:nvPicPr>
          <p:cNvPr id="6148" name="Picture 3"/>
          <p:cNvPicPr>
            <a:picLocks noChangeAspect="1" noChangeArrowheads="1"/>
          </p:cNvPicPr>
          <p:nvPr/>
        </p:nvPicPr>
        <p:blipFill>
          <a:blip r:embed="rId4" cstate="print"/>
          <a:srcRect/>
          <a:stretch>
            <a:fillRect/>
          </a:stretch>
        </p:blipFill>
        <p:spPr bwMode="auto">
          <a:xfrm>
            <a:off x="785813" y="158750"/>
            <a:ext cx="7127875" cy="6700838"/>
          </a:xfrm>
          <a:prstGeom prst="rect">
            <a:avLst/>
          </a:prstGeom>
          <a:noFill/>
          <a:ln w="9525">
            <a:noFill/>
            <a:miter lim="800000"/>
            <a:headEnd/>
            <a:tailEnd/>
          </a:ln>
        </p:spPr>
      </p:pic>
      <p:pic>
        <p:nvPicPr>
          <p:cNvPr id="6153" name="Picture 9"/>
          <p:cNvPicPr>
            <a:picLocks noChangeAspect="1" noChangeArrowheads="1"/>
          </p:cNvPicPr>
          <p:nvPr/>
        </p:nvPicPr>
        <p:blipFill>
          <a:blip r:embed="rId5" cstate="print"/>
          <a:srcRect/>
          <a:stretch>
            <a:fillRect/>
          </a:stretch>
        </p:blipFill>
        <p:spPr bwMode="auto">
          <a:xfrm>
            <a:off x="1267200" y="611182"/>
            <a:ext cx="6134400" cy="381795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8" name="Picture 4"/>
          <p:cNvPicPr>
            <a:picLocks noChangeAspect="1" noChangeArrowheads="1"/>
          </p:cNvPicPr>
          <p:nvPr/>
        </p:nvPicPr>
        <p:blipFill>
          <a:blip r:embed="rId6" cstate="print"/>
          <a:srcRect/>
          <a:stretch>
            <a:fillRect/>
          </a:stretch>
        </p:blipFill>
        <p:spPr bwMode="auto">
          <a:xfrm>
            <a:off x="1260000" y="597600"/>
            <a:ext cx="6180807" cy="381960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16" fill="hold" nodeType="clickEffect">
                                  <p:stCondLst>
                                    <p:cond delay="0"/>
                                  </p:stCondLst>
                                  <p:childTnLst>
                                    <p:animEffect transition="out" filter="diamond(in)">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3" descr="JF_BG_2"/>
          <p:cNvPicPr>
            <a:picLocks noChangeAspect="1" noChangeArrowheads="1"/>
          </p:cNvPicPr>
          <p:nvPr/>
        </p:nvPicPr>
        <p:blipFill>
          <a:blip r:embed="rId3" cstate="print"/>
          <a:srcRect/>
          <a:stretch>
            <a:fillRect/>
          </a:stretch>
        </p:blipFill>
        <p:spPr bwMode="auto">
          <a:xfrm>
            <a:off x="-9525" y="-9525"/>
            <a:ext cx="9164638" cy="6877050"/>
          </a:xfrm>
          <a:prstGeom prst="rect">
            <a:avLst/>
          </a:prstGeom>
          <a:noFill/>
          <a:ln w="9525">
            <a:noFill/>
            <a:miter lim="800000"/>
            <a:headEnd/>
            <a:tailEnd/>
          </a:ln>
        </p:spPr>
      </p:pic>
      <p:pic>
        <p:nvPicPr>
          <p:cNvPr id="6148" name="Picture 3"/>
          <p:cNvPicPr>
            <a:picLocks noChangeAspect="1" noChangeArrowheads="1"/>
          </p:cNvPicPr>
          <p:nvPr/>
        </p:nvPicPr>
        <p:blipFill>
          <a:blip r:embed="rId4" cstate="print"/>
          <a:srcRect/>
          <a:stretch>
            <a:fillRect/>
          </a:stretch>
        </p:blipFill>
        <p:spPr bwMode="auto">
          <a:xfrm>
            <a:off x="785813" y="158750"/>
            <a:ext cx="7127875" cy="6700838"/>
          </a:xfrm>
          <a:prstGeom prst="rect">
            <a:avLst/>
          </a:prstGeom>
          <a:noFill/>
          <a:ln w="9525">
            <a:noFill/>
            <a:miter lim="800000"/>
            <a:headEnd/>
            <a:tailEnd/>
          </a:ln>
        </p:spPr>
      </p:pic>
      <p:pic>
        <p:nvPicPr>
          <p:cNvPr id="6155" name="Picture 11"/>
          <p:cNvPicPr>
            <a:picLocks noChangeAspect="1" noChangeArrowheads="1"/>
          </p:cNvPicPr>
          <p:nvPr/>
        </p:nvPicPr>
        <p:blipFill>
          <a:blip r:embed="rId5" cstate="print"/>
          <a:srcRect/>
          <a:stretch>
            <a:fillRect/>
          </a:stretch>
        </p:blipFill>
        <p:spPr bwMode="auto">
          <a:xfrm>
            <a:off x="1267200" y="611182"/>
            <a:ext cx="6134400" cy="381795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8" name="Picture 5"/>
          <p:cNvPicPr>
            <a:picLocks noChangeAspect="1" noChangeArrowheads="1"/>
          </p:cNvPicPr>
          <p:nvPr/>
        </p:nvPicPr>
        <p:blipFill>
          <a:blip r:embed="rId6" cstate="print"/>
          <a:srcRect/>
          <a:stretch>
            <a:fillRect/>
          </a:stretch>
        </p:blipFill>
        <p:spPr bwMode="auto">
          <a:xfrm>
            <a:off x="1260273" y="597327"/>
            <a:ext cx="6180807" cy="381960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16" fill="hold" nodeType="clickEffect">
                                  <p:stCondLst>
                                    <p:cond delay="0"/>
                                  </p:stCondLst>
                                  <p:childTnLst>
                                    <p:animEffect transition="out" filter="diamond(in)">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3" descr="JF_BG_2"/>
          <p:cNvPicPr>
            <a:picLocks noChangeAspect="1" noChangeArrowheads="1"/>
          </p:cNvPicPr>
          <p:nvPr/>
        </p:nvPicPr>
        <p:blipFill>
          <a:blip r:embed="rId3" cstate="print"/>
          <a:srcRect/>
          <a:stretch>
            <a:fillRect/>
          </a:stretch>
        </p:blipFill>
        <p:spPr bwMode="auto">
          <a:xfrm>
            <a:off x="-9525" y="-9525"/>
            <a:ext cx="9164638" cy="6877050"/>
          </a:xfrm>
          <a:prstGeom prst="rect">
            <a:avLst/>
          </a:prstGeom>
          <a:noFill/>
          <a:ln w="9525">
            <a:noFill/>
            <a:miter lim="800000"/>
            <a:headEnd/>
            <a:tailEnd/>
          </a:ln>
        </p:spPr>
      </p:pic>
      <p:sp>
        <p:nvSpPr>
          <p:cNvPr id="8" name="TextBox 7"/>
          <p:cNvSpPr txBox="1"/>
          <p:nvPr/>
        </p:nvSpPr>
        <p:spPr>
          <a:xfrm>
            <a:off x="576263" y="2936875"/>
            <a:ext cx="6931025" cy="2092325"/>
          </a:xfrm>
          <a:prstGeom prst="rect">
            <a:avLst/>
          </a:prstGeom>
          <a:noFill/>
        </p:spPr>
        <p:txBody>
          <a:bodyPr>
            <a:spAutoFit/>
          </a:bodyPr>
          <a:lstStyle/>
          <a:p>
            <a:pPr eaLnBrk="0" hangingPunct="0">
              <a:defRPr/>
            </a:pPr>
            <a:r>
              <a:rPr lang="en-GB" sz="2800" dirty="0">
                <a:solidFill>
                  <a:schemeClr val="bg1">
                    <a:lumMod val="50000"/>
                  </a:schemeClr>
                </a:solidFill>
                <a:ea typeface="ＭＳ Ｐゴシック" pitchFamily="44" charset="-128"/>
                <a:cs typeface="+mn-cs"/>
              </a:rPr>
              <a:t>It is ideal to start the set up process by building a campaign and ad group structure using a very specific naming convention.</a:t>
            </a:r>
            <a:endParaRPr lang="en-GB" sz="2800" dirty="0">
              <a:ea typeface="ＭＳ Ｐゴシック" pitchFamily="44" charset="-128"/>
              <a:cs typeface="+mn-cs"/>
            </a:endParaRPr>
          </a:p>
          <a:p>
            <a:pPr eaLnBrk="0" hangingPunct="0">
              <a:defRPr/>
            </a:pPr>
            <a:endParaRPr lang="en-GB" dirty="0">
              <a:latin typeface="DIN-Medium" pitchFamily="34" charset="0"/>
              <a:ea typeface="ＭＳ Ｐゴシック" pitchFamily="44" charset="-128"/>
              <a:cs typeface="+mn-cs"/>
            </a:endParaRPr>
          </a:p>
        </p:txBody>
      </p:sp>
      <p:pic>
        <p:nvPicPr>
          <p:cNvPr id="4100" name="Picture 2"/>
          <p:cNvPicPr>
            <a:picLocks noChangeAspect="1" noChangeArrowheads="1"/>
          </p:cNvPicPr>
          <p:nvPr/>
        </p:nvPicPr>
        <p:blipFill>
          <a:blip r:embed="rId4" cstate="print"/>
          <a:srcRect/>
          <a:stretch>
            <a:fillRect/>
          </a:stretch>
        </p:blipFill>
        <p:spPr bwMode="auto">
          <a:xfrm>
            <a:off x="251520" y="-12700"/>
            <a:ext cx="9623425" cy="6877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3" descr="JF_BG_2"/>
          <p:cNvPicPr>
            <a:picLocks noChangeAspect="1" noChangeArrowheads="1"/>
          </p:cNvPicPr>
          <p:nvPr/>
        </p:nvPicPr>
        <p:blipFill>
          <a:blip r:embed="rId3" cstate="print"/>
          <a:srcRect/>
          <a:stretch>
            <a:fillRect/>
          </a:stretch>
        </p:blipFill>
        <p:spPr bwMode="auto">
          <a:xfrm>
            <a:off x="-9525" y="-9525"/>
            <a:ext cx="9164638" cy="6877050"/>
          </a:xfrm>
          <a:prstGeom prst="rect">
            <a:avLst/>
          </a:prstGeom>
          <a:noFill/>
          <a:ln w="9525">
            <a:noFill/>
            <a:miter lim="800000"/>
            <a:headEnd/>
            <a:tailEnd/>
          </a:ln>
        </p:spPr>
      </p:pic>
      <p:pic>
        <p:nvPicPr>
          <p:cNvPr id="6148" name="Picture 3"/>
          <p:cNvPicPr>
            <a:picLocks noChangeAspect="1" noChangeArrowheads="1"/>
          </p:cNvPicPr>
          <p:nvPr/>
        </p:nvPicPr>
        <p:blipFill>
          <a:blip r:embed="rId4" cstate="print"/>
          <a:srcRect/>
          <a:stretch>
            <a:fillRect/>
          </a:stretch>
        </p:blipFill>
        <p:spPr bwMode="auto">
          <a:xfrm>
            <a:off x="785813" y="158750"/>
            <a:ext cx="7127875" cy="6700838"/>
          </a:xfrm>
          <a:prstGeom prst="rect">
            <a:avLst/>
          </a:prstGeom>
          <a:noFill/>
          <a:ln w="9525">
            <a:noFill/>
            <a:miter lim="800000"/>
            <a:headEnd/>
            <a:tailEnd/>
          </a:ln>
        </p:spPr>
      </p:pic>
      <p:pic>
        <p:nvPicPr>
          <p:cNvPr id="6154" name="Picture 10"/>
          <p:cNvPicPr>
            <a:picLocks noChangeAspect="1" noChangeArrowheads="1"/>
          </p:cNvPicPr>
          <p:nvPr/>
        </p:nvPicPr>
        <p:blipFill>
          <a:blip r:embed="rId5" cstate="print"/>
          <a:srcRect/>
          <a:stretch>
            <a:fillRect/>
          </a:stretch>
        </p:blipFill>
        <p:spPr bwMode="auto">
          <a:xfrm>
            <a:off x="1267200" y="611182"/>
            <a:ext cx="6134400" cy="381795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3" descr="JF_BG_2"/>
          <p:cNvPicPr>
            <a:picLocks noChangeAspect="1" noChangeArrowheads="1"/>
          </p:cNvPicPr>
          <p:nvPr/>
        </p:nvPicPr>
        <p:blipFill>
          <a:blip r:embed="rId3" cstate="print"/>
          <a:srcRect/>
          <a:stretch>
            <a:fillRect/>
          </a:stretch>
        </p:blipFill>
        <p:spPr bwMode="auto">
          <a:xfrm>
            <a:off x="-9525" y="-9525"/>
            <a:ext cx="9164638" cy="6877050"/>
          </a:xfrm>
          <a:prstGeom prst="rect">
            <a:avLst/>
          </a:prstGeom>
          <a:noFill/>
          <a:ln w="9525">
            <a:noFill/>
            <a:miter lim="800000"/>
            <a:headEnd/>
            <a:tailEnd/>
          </a:ln>
        </p:spPr>
      </p:pic>
      <p:grpSp>
        <p:nvGrpSpPr>
          <p:cNvPr id="2" name="Group 20"/>
          <p:cNvGrpSpPr/>
          <p:nvPr/>
        </p:nvGrpSpPr>
        <p:grpSpPr>
          <a:xfrm>
            <a:off x="785786" y="159130"/>
            <a:ext cx="7128164" cy="6700058"/>
            <a:chOff x="785786" y="159130"/>
            <a:chExt cx="7128164" cy="6700058"/>
          </a:xfrm>
        </p:grpSpPr>
        <p:pic>
          <p:nvPicPr>
            <p:cNvPr id="4" name="Picture 3"/>
            <p:cNvPicPr>
              <a:picLocks noChangeAspect="1" noChangeArrowheads="1"/>
            </p:cNvPicPr>
            <p:nvPr/>
          </p:nvPicPr>
          <p:blipFill>
            <a:blip r:embed="rId4" cstate="print"/>
            <a:srcRect/>
            <a:stretch>
              <a:fillRect/>
            </a:stretch>
          </p:blipFill>
          <p:spPr bwMode="auto">
            <a:xfrm>
              <a:off x="785786" y="159130"/>
              <a:ext cx="7128164" cy="6700058"/>
            </a:xfrm>
            <a:prstGeom prst="rect">
              <a:avLst/>
            </a:prstGeom>
            <a:noFill/>
            <a:ln w="9525">
              <a:noFill/>
              <a:miter lim="800000"/>
              <a:headEnd/>
              <a:tailEnd/>
            </a:ln>
            <a:effectLst/>
          </p:spPr>
        </p:pic>
        <p:pic>
          <p:nvPicPr>
            <p:cNvPr id="113671" name="Picture 7"/>
            <p:cNvPicPr>
              <a:picLocks noChangeAspect="1" noChangeArrowheads="1"/>
            </p:cNvPicPr>
            <p:nvPr/>
          </p:nvPicPr>
          <p:blipFill>
            <a:blip r:embed="rId5" cstate="print"/>
            <a:srcRect/>
            <a:stretch>
              <a:fillRect/>
            </a:stretch>
          </p:blipFill>
          <p:spPr bwMode="auto">
            <a:xfrm>
              <a:off x="1276327" y="590530"/>
              <a:ext cx="6121266" cy="3826800"/>
            </a:xfrm>
            <a:prstGeom prst="rect">
              <a:avLst/>
            </a:prstGeom>
            <a:ln>
              <a:noFill/>
            </a:ln>
            <a:effectLst>
              <a:outerShdw blurRad="190500" algn="tl" rotWithShape="0">
                <a:srgbClr val="000000">
                  <a:alpha val="70000"/>
                </a:srgbClr>
              </a:outerShdw>
            </a:effectLst>
          </p:spPr>
        </p:pic>
      </p:grpSp>
      <p:sp>
        <p:nvSpPr>
          <p:cNvPr id="25" name="Line Callout 1 24"/>
          <p:cNvSpPr/>
          <p:nvPr/>
        </p:nvSpPr>
        <p:spPr bwMode="auto">
          <a:xfrm>
            <a:off x="6561166" y="592751"/>
            <a:ext cx="2259306" cy="1427168"/>
          </a:xfrm>
          <a:prstGeom prst="borderCallout1">
            <a:avLst>
              <a:gd name="adj1" fmla="val 49600"/>
              <a:gd name="adj2" fmla="val -391"/>
              <a:gd name="adj3" fmla="val 159893"/>
              <a:gd name="adj4" fmla="val -65903"/>
            </a:avLst>
          </a:prstGeom>
          <a:solidFill>
            <a:schemeClr val="bg1"/>
          </a:solidFill>
          <a:ln w="63500" cap="flat" cmpd="sng" algn="ctr">
            <a:solidFill>
              <a:schemeClr val="bg1">
                <a:lumMod val="85000"/>
              </a:schemeClr>
            </a:solidFill>
            <a:prstDash val="solid"/>
            <a:round/>
            <a:headEnd type="oval" w="med" len="med"/>
            <a:tailEnd type="oval" w="med" len="med"/>
          </a:ln>
          <a:effectLst>
            <a:outerShdw blurRad="203200" dist="101600" dir="2700000" algn="tl" rotWithShape="0">
              <a:schemeClr val="bg2"/>
            </a:outerShdw>
          </a:effectLst>
        </p:spPr>
        <p:txBody>
          <a:bodyPr wrap="none" anchor="ctr"/>
          <a:lstStyle/>
          <a:p>
            <a:pPr>
              <a:defRPr/>
            </a:pPr>
            <a:r>
              <a:rPr lang="en-GB" sz="8000" b="1" dirty="0" smtClean="0">
                <a:solidFill>
                  <a:srgbClr val="D3E54D"/>
                </a:solidFill>
                <a:latin typeface="Arial" pitchFamily="34" charset="0"/>
                <a:cs typeface="Arial" pitchFamily="34" charset="0"/>
              </a:rPr>
              <a:t>SEO</a:t>
            </a:r>
          </a:p>
        </p:txBody>
      </p:sp>
      <p:sp>
        <p:nvSpPr>
          <p:cNvPr id="26" name="Line Callout 1 25"/>
          <p:cNvSpPr/>
          <p:nvPr/>
        </p:nvSpPr>
        <p:spPr bwMode="auto">
          <a:xfrm>
            <a:off x="389642" y="4295126"/>
            <a:ext cx="2281154" cy="1427168"/>
          </a:xfrm>
          <a:prstGeom prst="borderCallout1">
            <a:avLst>
              <a:gd name="adj1" fmla="val 49264"/>
              <a:gd name="adj2" fmla="val 101098"/>
              <a:gd name="adj3" fmla="val -38191"/>
              <a:gd name="adj4" fmla="val 168624"/>
            </a:avLst>
          </a:prstGeom>
          <a:solidFill>
            <a:schemeClr val="bg1"/>
          </a:solidFill>
          <a:ln w="63500" cap="flat" cmpd="sng" algn="ctr">
            <a:solidFill>
              <a:schemeClr val="bg1">
                <a:lumMod val="85000"/>
              </a:schemeClr>
            </a:solidFill>
            <a:prstDash val="solid"/>
            <a:round/>
            <a:headEnd type="oval" w="med" len="med"/>
            <a:tailEnd type="oval" w="med" len="med"/>
          </a:ln>
          <a:effectLst>
            <a:outerShdw blurRad="203200" dist="101600" dir="2700000" algn="tl" rotWithShape="0">
              <a:schemeClr val="bg2"/>
            </a:outerShdw>
          </a:effectLst>
        </p:spPr>
        <p:txBody>
          <a:bodyPr wrap="none" anchor="ctr"/>
          <a:lstStyle/>
          <a:p>
            <a:pPr>
              <a:defRPr/>
            </a:pPr>
            <a:r>
              <a:rPr lang="en-GB" sz="8000" b="1" dirty="0" smtClean="0">
                <a:solidFill>
                  <a:srgbClr val="D3E54D"/>
                </a:solidFill>
                <a:latin typeface="Arial" pitchFamily="34" charset="0"/>
                <a:cs typeface="Arial" pitchFamily="34" charset="0"/>
              </a:rPr>
              <a:t>PPC</a:t>
            </a:r>
            <a:endParaRPr lang="en-GB" sz="8000" b="1" dirty="0">
              <a:solidFill>
                <a:srgbClr val="D3E54D"/>
              </a:solidFill>
              <a:latin typeface="Arial" pitchFamily="34" charset="0"/>
              <a:cs typeface="Arial" pitchFamily="34" charset="0"/>
            </a:endParaRPr>
          </a:p>
        </p:txBody>
      </p:sp>
      <p:sp>
        <p:nvSpPr>
          <p:cNvPr id="13" name="Rectangle 12"/>
          <p:cNvSpPr/>
          <p:nvPr/>
        </p:nvSpPr>
        <p:spPr>
          <a:xfrm>
            <a:off x="4075259" y="2691616"/>
            <a:ext cx="1790704" cy="1107996"/>
          </a:xfrm>
          <a:prstGeom prst="rect">
            <a:avLst/>
          </a:prstGeom>
          <a:effectLst/>
        </p:spPr>
        <p:txBody>
          <a:bodyPr wrap="square">
            <a:spAutoFit/>
          </a:bodyPr>
          <a:lstStyle/>
          <a:p>
            <a:r>
              <a:rPr lang="en-GB" sz="6600" b="1" dirty="0" smtClean="0">
                <a:solidFill>
                  <a:srgbClr val="323E1A"/>
                </a:solidFill>
                <a:latin typeface="Arial" pitchFamily="34" charset="0"/>
                <a:cs typeface="Arial" pitchFamily="34" charset="0"/>
              </a:rPr>
              <a:t>vs.</a:t>
            </a:r>
            <a:endParaRPr lang="en-GB" sz="6600" b="1" dirty="0">
              <a:solidFill>
                <a:srgbClr val="323E1A"/>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3" descr="JF_BG_2"/>
          <p:cNvPicPr>
            <a:picLocks noChangeAspect="1" noChangeArrowheads="1"/>
          </p:cNvPicPr>
          <p:nvPr/>
        </p:nvPicPr>
        <p:blipFill>
          <a:blip r:embed="rId3" cstate="print"/>
          <a:srcRect/>
          <a:stretch>
            <a:fillRect/>
          </a:stretch>
        </p:blipFill>
        <p:spPr bwMode="auto">
          <a:xfrm>
            <a:off x="-20638" y="0"/>
            <a:ext cx="9164638" cy="6877050"/>
          </a:xfrm>
          <a:prstGeom prst="rect">
            <a:avLst/>
          </a:prstGeom>
          <a:noFill/>
          <a:ln w="9525">
            <a:noFill/>
            <a:miter lim="800000"/>
            <a:headEnd/>
            <a:tailEnd/>
          </a:ln>
        </p:spPr>
      </p:pic>
      <p:pic>
        <p:nvPicPr>
          <p:cNvPr id="9" name="Picture 8"/>
          <p:cNvPicPr>
            <a:picLocks noChangeAspect="1"/>
          </p:cNvPicPr>
          <p:nvPr/>
        </p:nvPicPr>
        <p:blipFill>
          <a:blip r:embed="rId4" cstate="print">
            <a:alphaModFix amt="6000"/>
          </a:blip>
          <a:stretch>
            <a:fillRect/>
          </a:stretch>
        </p:blipFill>
        <p:spPr>
          <a:xfrm>
            <a:off x="3124200" y="1295400"/>
            <a:ext cx="6699250" cy="4615537"/>
          </a:xfrm>
          <a:prstGeom prst="rect">
            <a:avLst/>
          </a:prstGeom>
        </p:spPr>
      </p:pic>
      <p:sp>
        <p:nvSpPr>
          <p:cNvPr id="72707" name="TextBox 4"/>
          <p:cNvSpPr txBox="1">
            <a:spLocks noChangeArrowheads="1"/>
          </p:cNvSpPr>
          <p:nvPr/>
        </p:nvSpPr>
        <p:spPr bwMode="auto">
          <a:xfrm>
            <a:off x="576263" y="2017337"/>
            <a:ext cx="7380113" cy="2628160"/>
          </a:xfrm>
          <a:prstGeom prst="rect">
            <a:avLst/>
          </a:prstGeom>
          <a:noFill/>
          <a:ln w="9525">
            <a:noFill/>
            <a:miter lim="800000"/>
            <a:headEnd/>
            <a:tailEnd/>
          </a:ln>
        </p:spPr>
        <p:txBody>
          <a:bodyPr wrap="square">
            <a:spAutoFit/>
          </a:bodyPr>
          <a:lstStyle/>
          <a:p>
            <a:pPr eaLnBrk="0" hangingPunct="0">
              <a:lnSpc>
                <a:spcPts val="6500"/>
              </a:lnSpc>
            </a:pPr>
            <a:r>
              <a:rPr lang="en-GB" sz="4800" b="1" spc="-300" dirty="0" smtClean="0">
                <a:solidFill>
                  <a:srgbClr val="323E1A"/>
                </a:solidFill>
                <a:latin typeface="Arial" pitchFamily="34" charset="0"/>
                <a:cs typeface="Arial" pitchFamily="34" charset="0"/>
              </a:rPr>
              <a:t>We </a:t>
            </a:r>
            <a:r>
              <a:rPr lang="en-GB" sz="4800" b="1" spc="-300" dirty="0" smtClean="0">
                <a:solidFill>
                  <a:srgbClr val="D3E54D"/>
                </a:solidFill>
                <a:latin typeface="Arial" pitchFamily="34" charset="0"/>
                <a:cs typeface="Arial" pitchFamily="34" charset="0"/>
              </a:rPr>
              <a:t>believe</a:t>
            </a:r>
            <a:r>
              <a:rPr lang="en-GB" sz="4800" b="1" spc="-300" dirty="0" smtClean="0">
                <a:solidFill>
                  <a:srgbClr val="323E1A"/>
                </a:solidFill>
                <a:latin typeface="Arial" pitchFamily="34" charset="0"/>
                <a:cs typeface="Arial" pitchFamily="34" charset="0"/>
              </a:rPr>
              <a:t> it </a:t>
            </a:r>
          </a:p>
          <a:p>
            <a:pPr eaLnBrk="0" hangingPunct="0">
              <a:lnSpc>
                <a:spcPts val="6500"/>
              </a:lnSpc>
            </a:pPr>
            <a:r>
              <a:rPr lang="en-GB" sz="4800" b="1" spc="-300" dirty="0" smtClean="0">
                <a:solidFill>
                  <a:srgbClr val="323E1A"/>
                </a:solidFill>
                <a:latin typeface="Arial" pitchFamily="34" charset="0"/>
                <a:cs typeface="Arial" pitchFamily="34" charset="0"/>
              </a:rPr>
              <a:t>shouldn’t be a choice</a:t>
            </a:r>
          </a:p>
          <a:p>
            <a:pPr eaLnBrk="0" hangingPunct="0"/>
            <a:endParaRPr lang="en-GB" sz="5400" spc="-300" dirty="0">
              <a:latin typeface="DIN-Medium"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JF_BG_1"/>
          <p:cNvPicPr>
            <a:picLocks noChangeAspect="1" noChangeArrowheads="1"/>
          </p:cNvPicPr>
          <p:nvPr/>
        </p:nvPicPr>
        <p:blipFill>
          <a:blip r:embed="rId3" cstate="print"/>
          <a:srcRect/>
          <a:stretch>
            <a:fillRect/>
          </a:stretch>
        </p:blipFill>
        <p:spPr bwMode="auto">
          <a:xfrm>
            <a:off x="0" y="0"/>
            <a:ext cx="9164638" cy="6877050"/>
          </a:xfrm>
          <a:prstGeom prst="rect">
            <a:avLst/>
          </a:prstGeom>
          <a:noFill/>
          <a:ln w="9525">
            <a:noFill/>
            <a:miter lim="800000"/>
            <a:headEnd/>
            <a:tailEnd/>
          </a:ln>
        </p:spPr>
      </p:pic>
      <p:pic>
        <p:nvPicPr>
          <p:cNvPr id="5" name="Picture 4"/>
          <p:cNvPicPr>
            <a:picLocks noChangeAspect="1"/>
          </p:cNvPicPr>
          <p:nvPr/>
        </p:nvPicPr>
        <p:blipFill>
          <a:blip r:embed="rId4" cstate="print">
            <a:alphaModFix amt="10000"/>
          </a:blip>
          <a:stretch>
            <a:fillRect/>
          </a:stretch>
        </p:blipFill>
        <p:spPr>
          <a:xfrm rot="19684550">
            <a:off x="6263230" y="609600"/>
            <a:ext cx="2880770" cy="5588000"/>
          </a:xfrm>
          <a:prstGeom prst="rect">
            <a:avLst/>
          </a:prstGeom>
        </p:spPr>
      </p:pic>
      <p:sp>
        <p:nvSpPr>
          <p:cNvPr id="13315" name="TextBox 4"/>
          <p:cNvSpPr txBox="1">
            <a:spLocks noChangeArrowheads="1"/>
          </p:cNvSpPr>
          <p:nvPr/>
        </p:nvSpPr>
        <p:spPr bwMode="auto">
          <a:xfrm>
            <a:off x="576263" y="2075688"/>
            <a:ext cx="8244209" cy="4649991"/>
          </a:xfrm>
          <a:prstGeom prst="rect">
            <a:avLst/>
          </a:prstGeom>
          <a:noFill/>
          <a:ln w="9525">
            <a:noFill/>
            <a:miter lim="800000"/>
            <a:headEnd/>
            <a:tailEnd/>
          </a:ln>
        </p:spPr>
        <p:txBody>
          <a:bodyPr wrap="square">
            <a:spAutoFit/>
          </a:bodyPr>
          <a:lstStyle/>
          <a:p>
            <a:pPr eaLnBrk="0" hangingPunct="0"/>
            <a:r>
              <a:rPr lang="en-GB" sz="4800" b="1" spc="-300" dirty="0" smtClean="0">
                <a:solidFill>
                  <a:srgbClr val="D3E54D"/>
                </a:solidFill>
                <a:latin typeface="Arial" pitchFamily="34" charset="0"/>
                <a:cs typeface="Arial" pitchFamily="34" charset="0"/>
              </a:rPr>
              <a:t>1.</a:t>
            </a:r>
            <a:r>
              <a:rPr lang="en-GB" sz="4800" b="1" spc="-300" dirty="0" smtClean="0">
                <a:solidFill>
                  <a:schemeClr val="bg1"/>
                </a:solidFill>
                <a:latin typeface="Arial" pitchFamily="34" charset="0"/>
                <a:cs typeface="Arial" pitchFamily="34" charset="0"/>
              </a:rPr>
              <a:t> There are </a:t>
            </a:r>
            <a:r>
              <a:rPr lang="en-GB" sz="4800" b="1" spc="-300" dirty="0" smtClean="0">
                <a:solidFill>
                  <a:srgbClr val="D3E54D"/>
                </a:solidFill>
                <a:latin typeface="Arial" pitchFamily="34" charset="0"/>
                <a:cs typeface="Arial" pitchFamily="34" charset="0"/>
              </a:rPr>
              <a:t>environments</a:t>
            </a:r>
            <a:r>
              <a:rPr lang="en-GB" sz="4800" b="1" spc="-300" dirty="0" smtClean="0">
                <a:solidFill>
                  <a:schemeClr val="bg1"/>
                </a:solidFill>
                <a:latin typeface="Arial" pitchFamily="34" charset="0"/>
                <a:cs typeface="Arial" pitchFamily="34" charset="0"/>
              </a:rPr>
              <a:t> where </a:t>
            </a:r>
            <a:r>
              <a:rPr lang="en-GB" sz="4800" b="1" spc="-300" dirty="0" smtClean="0">
                <a:solidFill>
                  <a:srgbClr val="D3E54D"/>
                </a:solidFill>
                <a:latin typeface="Arial" pitchFamily="34" charset="0"/>
                <a:cs typeface="Arial" pitchFamily="34" charset="0"/>
              </a:rPr>
              <a:t>PPC ads </a:t>
            </a:r>
            <a:r>
              <a:rPr lang="en-GB" sz="4800" b="1" spc="-300" dirty="0" smtClean="0">
                <a:solidFill>
                  <a:schemeClr val="bg1"/>
                </a:solidFill>
                <a:latin typeface="Arial" pitchFamily="34" charset="0"/>
                <a:cs typeface="Arial" pitchFamily="34" charset="0"/>
              </a:rPr>
              <a:t>are </a:t>
            </a:r>
          </a:p>
          <a:p>
            <a:pPr eaLnBrk="0" hangingPunct="0"/>
            <a:r>
              <a:rPr lang="en-GB" sz="4800" b="1" spc="-300" dirty="0" smtClean="0">
                <a:solidFill>
                  <a:schemeClr val="bg1"/>
                </a:solidFill>
                <a:latin typeface="Arial" pitchFamily="34" charset="0"/>
                <a:cs typeface="Arial" pitchFamily="34" charset="0"/>
              </a:rPr>
              <a:t>served where there are </a:t>
            </a:r>
            <a:br>
              <a:rPr lang="en-GB" sz="4800" b="1" spc="-300" dirty="0" smtClean="0">
                <a:solidFill>
                  <a:schemeClr val="bg1"/>
                </a:solidFill>
                <a:latin typeface="Arial" pitchFamily="34" charset="0"/>
                <a:cs typeface="Arial" pitchFamily="34" charset="0"/>
              </a:rPr>
            </a:br>
            <a:r>
              <a:rPr lang="en-GB" sz="4800" b="1" spc="-300" dirty="0" smtClean="0">
                <a:solidFill>
                  <a:srgbClr val="D3E54D"/>
                </a:solidFill>
                <a:latin typeface="Arial" pitchFamily="34" charset="0"/>
                <a:cs typeface="Arial" pitchFamily="34" charset="0"/>
              </a:rPr>
              <a:t>no organic </a:t>
            </a:r>
            <a:r>
              <a:rPr lang="en-GB" sz="4800" b="1" spc="-300" dirty="0">
                <a:solidFill>
                  <a:srgbClr val="D3E54D"/>
                </a:solidFill>
                <a:latin typeface="Arial" pitchFamily="34" charset="0"/>
                <a:cs typeface="Arial" pitchFamily="34" charset="0"/>
              </a:rPr>
              <a:t>l</a:t>
            </a:r>
            <a:r>
              <a:rPr lang="en-GB" sz="4800" b="1" spc="-300" dirty="0" smtClean="0">
                <a:solidFill>
                  <a:srgbClr val="D3E54D"/>
                </a:solidFill>
                <a:latin typeface="Arial" pitchFamily="34" charset="0"/>
                <a:cs typeface="Arial" pitchFamily="34" charset="0"/>
              </a:rPr>
              <a:t>istings</a:t>
            </a:r>
            <a:endParaRPr lang="en-GB" sz="4800" b="1" spc="-300" dirty="0">
              <a:solidFill>
                <a:srgbClr val="D3E54D"/>
              </a:solidFill>
              <a:latin typeface="Arial" pitchFamily="34" charset="0"/>
              <a:cs typeface="Arial" pitchFamily="34" charset="0"/>
            </a:endParaRPr>
          </a:p>
          <a:p>
            <a:pPr eaLnBrk="0" hangingPunct="0">
              <a:lnSpc>
                <a:spcPts val="6500"/>
              </a:lnSpc>
            </a:pPr>
            <a:endParaRPr lang="en-GB" sz="5000" b="1" spc="-300" dirty="0">
              <a:solidFill>
                <a:schemeClr val="bg1"/>
              </a:solidFill>
              <a:latin typeface="DIN-Bold" pitchFamily="34" charset="0"/>
            </a:endParaRPr>
          </a:p>
          <a:p>
            <a:pPr eaLnBrk="0" hangingPunct="0"/>
            <a:endParaRPr lang="en-GB" sz="5000" b="1" spc="-300" dirty="0">
              <a:solidFill>
                <a:schemeClr val="bg1"/>
              </a:solidFill>
              <a:latin typeface="DIN-Medium"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3" descr="JF_BG_2"/>
          <p:cNvPicPr>
            <a:picLocks noChangeAspect="1" noChangeArrowheads="1"/>
          </p:cNvPicPr>
          <p:nvPr/>
        </p:nvPicPr>
        <p:blipFill>
          <a:blip r:embed="rId3" cstate="print"/>
          <a:srcRect/>
          <a:stretch>
            <a:fillRect/>
          </a:stretch>
        </p:blipFill>
        <p:spPr bwMode="auto">
          <a:xfrm>
            <a:off x="-9525" y="-9525"/>
            <a:ext cx="9164638" cy="6877050"/>
          </a:xfrm>
          <a:prstGeom prst="rect">
            <a:avLst/>
          </a:prstGeom>
          <a:noFill/>
          <a:ln w="9525">
            <a:noFill/>
            <a:miter lim="800000"/>
            <a:headEnd/>
            <a:tailEnd/>
          </a:ln>
        </p:spPr>
      </p:pic>
      <p:pic>
        <p:nvPicPr>
          <p:cNvPr id="20483" name="Picture 3"/>
          <p:cNvPicPr>
            <a:picLocks noChangeAspect="1" noChangeArrowheads="1"/>
          </p:cNvPicPr>
          <p:nvPr/>
        </p:nvPicPr>
        <p:blipFill>
          <a:blip r:embed="rId4" cstate="print"/>
          <a:srcRect/>
          <a:stretch>
            <a:fillRect/>
          </a:stretch>
        </p:blipFill>
        <p:spPr bwMode="auto">
          <a:xfrm>
            <a:off x="785813" y="157163"/>
            <a:ext cx="7127875" cy="6700837"/>
          </a:xfrm>
          <a:prstGeom prst="rect">
            <a:avLst/>
          </a:prstGeom>
          <a:noFill/>
          <a:ln w="9525">
            <a:noFill/>
            <a:miter lim="800000"/>
            <a:headEnd/>
            <a:tailEnd/>
          </a:ln>
        </p:spPr>
      </p:pic>
      <p:grpSp>
        <p:nvGrpSpPr>
          <p:cNvPr id="20484" name="Group 46"/>
          <p:cNvGrpSpPr>
            <a:grpSpLocks/>
          </p:cNvGrpSpPr>
          <p:nvPr/>
        </p:nvGrpSpPr>
        <p:grpSpPr bwMode="auto">
          <a:xfrm>
            <a:off x="500063" y="592138"/>
            <a:ext cx="7858124" cy="3827462"/>
            <a:chOff x="500034" y="592807"/>
            <a:chExt cx="7858179" cy="3826800"/>
          </a:xfrm>
        </p:grpSpPr>
        <p:grpSp>
          <p:nvGrpSpPr>
            <p:cNvPr id="20485" name="Group 12"/>
            <p:cNvGrpSpPr>
              <a:grpSpLocks noChangeAspect="1"/>
            </p:cNvGrpSpPr>
            <p:nvPr/>
          </p:nvGrpSpPr>
          <p:grpSpPr bwMode="auto">
            <a:xfrm>
              <a:off x="1279680" y="592807"/>
              <a:ext cx="6121266" cy="3826800"/>
              <a:chOff x="-2657475" y="-1090613"/>
              <a:chExt cx="14458950" cy="9039226"/>
            </a:xfrm>
          </p:grpSpPr>
          <p:pic>
            <p:nvPicPr>
              <p:cNvPr id="20492" name="Picture 3"/>
              <p:cNvPicPr>
                <a:picLocks noChangeAspect="1" noChangeArrowheads="1"/>
              </p:cNvPicPr>
              <p:nvPr/>
            </p:nvPicPr>
            <p:blipFill>
              <a:blip r:embed="rId5" cstate="print"/>
              <a:srcRect/>
              <a:stretch>
                <a:fillRect/>
              </a:stretch>
            </p:blipFill>
            <p:spPr bwMode="auto">
              <a:xfrm>
                <a:off x="-2657475" y="-1090613"/>
                <a:ext cx="14458950" cy="9039226"/>
              </a:xfrm>
              <a:prstGeom prst="rect">
                <a:avLst/>
              </a:prstGeom>
              <a:noFill/>
              <a:ln w="9525">
                <a:noFill/>
                <a:miter lim="800000"/>
                <a:headEnd/>
                <a:tailEnd/>
              </a:ln>
            </p:spPr>
          </p:pic>
          <p:pic>
            <p:nvPicPr>
              <p:cNvPr id="20493" name="Picture 5"/>
              <p:cNvPicPr>
                <a:picLocks noChangeAspect="1" noChangeArrowheads="1"/>
              </p:cNvPicPr>
              <p:nvPr/>
            </p:nvPicPr>
            <p:blipFill>
              <a:blip r:embed="rId6" cstate="print"/>
              <a:srcRect/>
              <a:stretch>
                <a:fillRect/>
              </a:stretch>
            </p:blipFill>
            <p:spPr bwMode="auto">
              <a:xfrm>
                <a:off x="2025681" y="5891244"/>
                <a:ext cx="7046913" cy="2019300"/>
              </a:xfrm>
              <a:prstGeom prst="rect">
                <a:avLst/>
              </a:prstGeom>
              <a:noFill/>
              <a:ln w="9525">
                <a:noFill/>
                <a:miter lim="800000"/>
                <a:headEnd/>
                <a:tailEnd/>
              </a:ln>
            </p:spPr>
          </p:pic>
        </p:grpSp>
        <p:grpSp>
          <p:nvGrpSpPr>
            <p:cNvPr id="20486" name="Group 20"/>
            <p:cNvGrpSpPr>
              <a:grpSpLocks/>
            </p:cNvGrpSpPr>
            <p:nvPr/>
          </p:nvGrpSpPr>
          <p:grpSpPr bwMode="auto">
            <a:xfrm>
              <a:off x="500034" y="2645089"/>
              <a:ext cx="5429288" cy="998365"/>
              <a:chOff x="4357686" y="2859403"/>
              <a:chExt cx="5429288" cy="998365"/>
            </a:xfrm>
          </p:grpSpPr>
          <p:sp>
            <p:nvSpPr>
              <p:cNvPr id="20" name="Line Callout 1 19"/>
              <p:cNvSpPr/>
              <p:nvPr/>
            </p:nvSpPr>
            <p:spPr bwMode="auto">
              <a:xfrm>
                <a:off x="4357686" y="2859403"/>
                <a:ext cx="5429288" cy="998365"/>
              </a:xfrm>
              <a:prstGeom prst="borderCallout1">
                <a:avLst>
                  <a:gd name="adj1" fmla="val 98249"/>
                  <a:gd name="adj2" fmla="val 49433"/>
                  <a:gd name="adj3" fmla="val 150028"/>
                  <a:gd name="adj4" fmla="val 64786"/>
                </a:avLst>
              </a:prstGeom>
              <a:solidFill>
                <a:schemeClr val="bg1"/>
              </a:solidFill>
              <a:ln w="63500" cap="flat" cmpd="sng" algn="ctr">
                <a:solidFill>
                  <a:schemeClr val="bg1">
                    <a:lumMod val="85000"/>
                  </a:schemeClr>
                </a:solidFill>
                <a:prstDash val="solid"/>
                <a:round/>
                <a:headEnd type="oval" w="med" len="med"/>
                <a:tailEnd type="oval" w="med" len="med"/>
              </a:ln>
              <a:effectLst>
                <a:outerShdw blurRad="203200" dist="101600" dir="2700000" algn="tl" rotWithShape="0">
                  <a:schemeClr val="bg2"/>
                </a:outerShdw>
              </a:effectLst>
            </p:spPr>
            <p:txBody>
              <a:bodyPr wrap="none" anchor="ctr"/>
              <a:lstStyle/>
              <a:p>
                <a:pPr eaLnBrk="0" hangingPunct="0">
                  <a:defRPr/>
                </a:pPr>
                <a:endParaRPr lang="en-GB" sz="8000" dirty="0">
                  <a:solidFill>
                    <a:srgbClr val="D3E54D"/>
                  </a:solidFill>
                  <a:latin typeface="DIN-Bold" pitchFamily="34" charset="0"/>
                  <a:ea typeface="ＭＳ Ｐゴシック" pitchFamily="44" charset="-128"/>
                  <a:cs typeface="+mn-cs"/>
                </a:endParaRPr>
              </a:p>
            </p:txBody>
          </p:sp>
          <p:pic>
            <p:nvPicPr>
              <p:cNvPr id="20491" name="Picture 8"/>
              <p:cNvPicPr>
                <a:picLocks noChangeAspect="1" noChangeArrowheads="1"/>
              </p:cNvPicPr>
              <p:nvPr/>
            </p:nvPicPr>
            <p:blipFill>
              <a:blip r:embed="rId7" cstate="print"/>
              <a:srcRect/>
              <a:stretch>
                <a:fillRect/>
              </a:stretch>
            </p:blipFill>
            <p:spPr bwMode="auto">
              <a:xfrm>
                <a:off x="4500562" y="2928934"/>
                <a:ext cx="5181600" cy="800101"/>
              </a:xfrm>
              <a:prstGeom prst="rect">
                <a:avLst/>
              </a:prstGeom>
              <a:noFill/>
              <a:ln w="9525">
                <a:noFill/>
                <a:miter lim="800000"/>
                <a:headEnd/>
                <a:tailEnd/>
              </a:ln>
            </p:spPr>
          </p:pic>
        </p:grpSp>
        <p:grpSp>
          <p:nvGrpSpPr>
            <p:cNvPr id="20487" name="Group 18"/>
            <p:cNvGrpSpPr>
              <a:grpSpLocks/>
            </p:cNvGrpSpPr>
            <p:nvPr/>
          </p:nvGrpSpPr>
          <p:grpSpPr bwMode="auto">
            <a:xfrm>
              <a:off x="4714875" y="1500700"/>
              <a:ext cx="3643338" cy="855514"/>
              <a:chOff x="4286247" y="2643708"/>
              <a:chExt cx="3643338" cy="855514"/>
            </a:xfrm>
          </p:grpSpPr>
          <p:sp>
            <p:nvSpPr>
              <p:cNvPr id="17" name="Line Callout 1 16"/>
              <p:cNvSpPr/>
              <p:nvPr/>
            </p:nvSpPr>
            <p:spPr bwMode="auto">
              <a:xfrm>
                <a:off x="4286247" y="2643708"/>
                <a:ext cx="3643338" cy="855514"/>
              </a:xfrm>
              <a:prstGeom prst="borderCallout1">
                <a:avLst>
                  <a:gd name="adj1" fmla="val 49600"/>
                  <a:gd name="adj2" fmla="val -391"/>
                  <a:gd name="adj3" fmla="val 1983"/>
                  <a:gd name="adj4" fmla="val -32679"/>
                </a:avLst>
              </a:prstGeom>
              <a:solidFill>
                <a:schemeClr val="bg1"/>
              </a:solidFill>
              <a:ln w="63500" cap="flat" cmpd="sng" algn="ctr">
                <a:solidFill>
                  <a:schemeClr val="bg1">
                    <a:lumMod val="85000"/>
                  </a:schemeClr>
                </a:solidFill>
                <a:prstDash val="solid"/>
                <a:round/>
                <a:headEnd type="oval" w="med" len="med"/>
                <a:tailEnd type="oval" w="med" len="med"/>
              </a:ln>
              <a:effectLst>
                <a:outerShdw blurRad="203200" dist="101600" dir="2700000" algn="tl" rotWithShape="0">
                  <a:schemeClr val="bg2"/>
                </a:outerShdw>
              </a:effectLst>
            </p:spPr>
            <p:txBody>
              <a:bodyPr wrap="none" anchor="ctr"/>
              <a:lstStyle/>
              <a:p>
                <a:pPr eaLnBrk="0" hangingPunct="0">
                  <a:defRPr/>
                </a:pPr>
                <a:endParaRPr lang="en-GB" sz="8000" dirty="0">
                  <a:solidFill>
                    <a:srgbClr val="D3E54D"/>
                  </a:solidFill>
                  <a:latin typeface="DIN-Bold" pitchFamily="34" charset="0"/>
                  <a:ea typeface="ＭＳ Ｐゴシック" pitchFamily="44" charset="-128"/>
                  <a:cs typeface="+mn-cs"/>
                </a:endParaRPr>
              </a:p>
            </p:txBody>
          </p:sp>
          <p:pic>
            <p:nvPicPr>
              <p:cNvPr id="20489" name="Picture 7"/>
              <p:cNvPicPr>
                <a:picLocks noChangeAspect="1" noChangeArrowheads="1"/>
              </p:cNvPicPr>
              <p:nvPr/>
            </p:nvPicPr>
            <p:blipFill>
              <a:blip r:embed="rId8" cstate="print"/>
              <a:srcRect/>
              <a:stretch>
                <a:fillRect/>
              </a:stretch>
            </p:blipFill>
            <p:spPr bwMode="auto">
              <a:xfrm>
                <a:off x="4405336" y="2767012"/>
                <a:ext cx="3381376" cy="590550"/>
              </a:xfrm>
              <a:prstGeom prst="rect">
                <a:avLst/>
              </a:prstGeom>
              <a:noFill/>
              <a:ln w="9525">
                <a:noFill/>
                <a:miter lim="800000"/>
                <a:headEnd/>
                <a:tailEnd/>
              </a:ln>
            </p:spPr>
          </p:pic>
        </p:gr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3" descr="JF_BG_2"/>
          <p:cNvPicPr>
            <a:picLocks noChangeAspect="1" noChangeArrowheads="1"/>
          </p:cNvPicPr>
          <p:nvPr/>
        </p:nvPicPr>
        <p:blipFill>
          <a:blip r:embed="rId3" cstate="print"/>
          <a:srcRect/>
          <a:stretch>
            <a:fillRect/>
          </a:stretch>
        </p:blipFill>
        <p:spPr bwMode="auto">
          <a:xfrm>
            <a:off x="-9525" y="-9525"/>
            <a:ext cx="9164638" cy="6877050"/>
          </a:xfrm>
          <a:prstGeom prst="rect">
            <a:avLst/>
          </a:prstGeom>
          <a:noFill/>
          <a:ln w="9525">
            <a:noFill/>
            <a:miter lim="800000"/>
            <a:headEnd/>
            <a:tailEnd/>
          </a:ln>
        </p:spPr>
      </p:pic>
      <p:pic>
        <p:nvPicPr>
          <p:cNvPr id="21507" name="Picture 3"/>
          <p:cNvPicPr>
            <a:picLocks noChangeAspect="1" noChangeArrowheads="1"/>
          </p:cNvPicPr>
          <p:nvPr/>
        </p:nvPicPr>
        <p:blipFill>
          <a:blip r:embed="rId4" cstate="print"/>
          <a:srcRect/>
          <a:stretch>
            <a:fillRect/>
          </a:stretch>
        </p:blipFill>
        <p:spPr bwMode="auto">
          <a:xfrm>
            <a:off x="785813" y="157163"/>
            <a:ext cx="7127875" cy="6700837"/>
          </a:xfrm>
          <a:prstGeom prst="rect">
            <a:avLst/>
          </a:prstGeom>
          <a:noFill/>
          <a:ln w="9525">
            <a:noFill/>
            <a:miter lim="800000"/>
            <a:headEnd/>
            <a:tailEnd/>
          </a:ln>
        </p:spPr>
      </p:pic>
      <p:grpSp>
        <p:nvGrpSpPr>
          <p:cNvPr id="21508" name="Group 44"/>
          <p:cNvGrpSpPr>
            <a:grpSpLocks/>
          </p:cNvGrpSpPr>
          <p:nvPr/>
        </p:nvGrpSpPr>
        <p:grpSpPr bwMode="auto">
          <a:xfrm>
            <a:off x="571500" y="295275"/>
            <a:ext cx="7786688" cy="4125913"/>
            <a:chOff x="571472" y="295252"/>
            <a:chExt cx="7786742" cy="4125548"/>
          </a:xfrm>
        </p:grpSpPr>
        <p:pic>
          <p:nvPicPr>
            <p:cNvPr id="114700" name="Picture 12"/>
            <p:cNvPicPr>
              <a:picLocks noChangeAspect="1" noChangeArrowheads="1"/>
            </p:cNvPicPr>
            <p:nvPr/>
          </p:nvPicPr>
          <p:blipFill>
            <a:blip r:embed="rId5" cstate="print"/>
            <a:srcRect/>
            <a:stretch>
              <a:fillRect/>
            </a:stretch>
          </p:blipFill>
          <p:spPr bwMode="auto">
            <a:xfrm>
              <a:off x="1281089" y="593676"/>
              <a:ext cx="6121442" cy="3827124"/>
            </a:xfrm>
            <a:prstGeom prst="rect">
              <a:avLst/>
            </a:prstGeom>
            <a:ln>
              <a:noFill/>
            </a:ln>
            <a:effectLst>
              <a:outerShdw blurRad="190500" algn="tl" rotWithShape="0">
                <a:srgbClr val="000000">
                  <a:alpha val="70000"/>
                </a:srgbClr>
              </a:outerShdw>
            </a:effectLst>
          </p:spPr>
        </p:pic>
        <p:grpSp>
          <p:nvGrpSpPr>
            <p:cNvPr id="21510" name="Group 41"/>
            <p:cNvGrpSpPr>
              <a:grpSpLocks/>
            </p:cNvGrpSpPr>
            <p:nvPr/>
          </p:nvGrpSpPr>
          <p:grpSpPr bwMode="auto">
            <a:xfrm>
              <a:off x="571472" y="3430288"/>
              <a:ext cx="4205317" cy="855586"/>
              <a:chOff x="709584" y="3430288"/>
              <a:chExt cx="4205317" cy="855586"/>
            </a:xfrm>
          </p:grpSpPr>
          <p:sp>
            <p:nvSpPr>
              <p:cNvPr id="38" name="Line Callout 1 37"/>
              <p:cNvSpPr/>
              <p:nvPr/>
            </p:nvSpPr>
            <p:spPr bwMode="auto">
              <a:xfrm>
                <a:off x="709584" y="3430288"/>
                <a:ext cx="4205317" cy="855586"/>
              </a:xfrm>
              <a:prstGeom prst="borderCallout1">
                <a:avLst>
                  <a:gd name="adj1" fmla="val -493"/>
                  <a:gd name="adj2" fmla="val 50327"/>
                  <a:gd name="adj3" fmla="val -60354"/>
                  <a:gd name="adj4" fmla="val 69024"/>
                </a:avLst>
              </a:prstGeom>
              <a:solidFill>
                <a:schemeClr val="bg1"/>
              </a:solidFill>
              <a:ln w="63500" cap="flat" cmpd="sng" algn="ctr">
                <a:solidFill>
                  <a:schemeClr val="bg1">
                    <a:lumMod val="85000"/>
                  </a:schemeClr>
                </a:solidFill>
                <a:prstDash val="solid"/>
                <a:round/>
                <a:headEnd type="oval" w="med" len="med"/>
                <a:tailEnd type="oval" w="med" len="med"/>
              </a:ln>
              <a:effectLst>
                <a:outerShdw blurRad="203200" dist="101600" dir="2700000" algn="tl" rotWithShape="0">
                  <a:schemeClr val="bg2"/>
                </a:outerShdw>
              </a:effectLst>
            </p:spPr>
            <p:txBody>
              <a:bodyPr wrap="none" anchor="ctr"/>
              <a:lstStyle/>
              <a:p>
                <a:pPr eaLnBrk="0" hangingPunct="0">
                  <a:defRPr/>
                </a:pPr>
                <a:endParaRPr lang="en-GB" sz="8000" dirty="0">
                  <a:solidFill>
                    <a:srgbClr val="D3E54D"/>
                  </a:solidFill>
                  <a:latin typeface="DIN-Bold" pitchFamily="34" charset="0"/>
                  <a:ea typeface="ＭＳ Ｐゴシック" pitchFamily="44" charset="-128"/>
                  <a:cs typeface="+mn-cs"/>
                </a:endParaRPr>
              </a:p>
            </p:txBody>
          </p:sp>
          <p:pic>
            <p:nvPicPr>
              <p:cNvPr id="21515" name="Picture 14"/>
              <p:cNvPicPr>
                <a:picLocks noChangeAspect="1" noChangeArrowheads="1"/>
              </p:cNvPicPr>
              <p:nvPr/>
            </p:nvPicPr>
            <p:blipFill>
              <a:blip r:embed="rId6" cstate="print"/>
              <a:srcRect/>
              <a:stretch>
                <a:fillRect/>
              </a:stretch>
            </p:blipFill>
            <p:spPr bwMode="auto">
              <a:xfrm>
                <a:off x="785785" y="3643314"/>
                <a:ext cx="4057650" cy="476250"/>
              </a:xfrm>
              <a:prstGeom prst="rect">
                <a:avLst/>
              </a:prstGeom>
              <a:noFill/>
              <a:ln w="9525">
                <a:noFill/>
                <a:miter lim="800000"/>
                <a:headEnd/>
                <a:tailEnd/>
              </a:ln>
            </p:spPr>
          </p:pic>
        </p:grpSp>
        <p:grpSp>
          <p:nvGrpSpPr>
            <p:cNvPr id="21511" name="Group 43"/>
            <p:cNvGrpSpPr>
              <a:grpSpLocks/>
            </p:cNvGrpSpPr>
            <p:nvPr/>
          </p:nvGrpSpPr>
          <p:grpSpPr bwMode="auto">
            <a:xfrm>
              <a:off x="3643306" y="295252"/>
              <a:ext cx="4714908" cy="998450"/>
              <a:chOff x="3643306" y="295252"/>
              <a:chExt cx="4714908" cy="998450"/>
            </a:xfrm>
          </p:grpSpPr>
          <p:sp>
            <p:nvSpPr>
              <p:cNvPr id="35" name="Line Callout 1 34"/>
              <p:cNvSpPr/>
              <p:nvPr/>
            </p:nvSpPr>
            <p:spPr bwMode="auto">
              <a:xfrm>
                <a:off x="3643306" y="295252"/>
                <a:ext cx="4714908" cy="998450"/>
              </a:xfrm>
              <a:prstGeom prst="borderCallout1">
                <a:avLst>
                  <a:gd name="adj1" fmla="val 98249"/>
                  <a:gd name="adj2" fmla="val 49959"/>
                  <a:gd name="adj3" fmla="val 143351"/>
                  <a:gd name="adj4" fmla="val 9398"/>
                </a:avLst>
              </a:prstGeom>
              <a:solidFill>
                <a:schemeClr val="bg1"/>
              </a:solidFill>
              <a:ln w="63500" cap="flat" cmpd="sng" algn="ctr">
                <a:solidFill>
                  <a:schemeClr val="bg1">
                    <a:lumMod val="85000"/>
                  </a:schemeClr>
                </a:solidFill>
                <a:prstDash val="solid"/>
                <a:round/>
                <a:headEnd type="oval" w="med" len="med"/>
                <a:tailEnd type="oval" w="med" len="med"/>
              </a:ln>
              <a:effectLst>
                <a:outerShdw blurRad="203200" dist="101600" dir="2700000" algn="tl" rotWithShape="0">
                  <a:schemeClr val="bg2"/>
                </a:outerShdw>
              </a:effectLst>
            </p:spPr>
            <p:txBody>
              <a:bodyPr wrap="none" anchor="ctr"/>
              <a:lstStyle/>
              <a:p>
                <a:pPr eaLnBrk="0" hangingPunct="0">
                  <a:defRPr/>
                </a:pPr>
                <a:endParaRPr lang="en-GB" sz="8000" dirty="0">
                  <a:solidFill>
                    <a:srgbClr val="D3E54D"/>
                  </a:solidFill>
                  <a:latin typeface="DIN-Bold" pitchFamily="34" charset="0"/>
                  <a:ea typeface="ＭＳ Ｐゴシック" pitchFamily="44" charset="-128"/>
                  <a:cs typeface="+mn-cs"/>
                </a:endParaRPr>
              </a:p>
            </p:txBody>
          </p:sp>
          <p:pic>
            <p:nvPicPr>
              <p:cNvPr id="21513" name="Picture 15"/>
              <p:cNvPicPr>
                <a:picLocks noChangeAspect="1" noChangeArrowheads="1"/>
              </p:cNvPicPr>
              <p:nvPr/>
            </p:nvPicPr>
            <p:blipFill>
              <a:blip r:embed="rId7" cstate="print"/>
              <a:srcRect/>
              <a:stretch>
                <a:fillRect/>
              </a:stretch>
            </p:blipFill>
            <p:spPr bwMode="auto">
              <a:xfrm>
                <a:off x="3762369" y="476229"/>
                <a:ext cx="4476750" cy="619125"/>
              </a:xfrm>
              <a:prstGeom prst="rect">
                <a:avLst/>
              </a:prstGeom>
              <a:noFill/>
              <a:ln w="9525">
                <a:noFill/>
                <a:miter lim="800000"/>
                <a:headEnd/>
                <a:tailEnd/>
              </a:ln>
            </p:spPr>
          </p:pic>
        </p:gr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3" descr="JF_BG_2"/>
          <p:cNvPicPr>
            <a:picLocks noChangeAspect="1" noChangeArrowheads="1"/>
          </p:cNvPicPr>
          <p:nvPr/>
        </p:nvPicPr>
        <p:blipFill>
          <a:blip r:embed="rId3" cstate="print"/>
          <a:srcRect/>
          <a:stretch>
            <a:fillRect/>
          </a:stretch>
        </p:blipFill>
        <p:spPr bwMode="auto">
          <a:xfrm>
            <a:off x="-9525" y="-9525"/>
            <a:ext cx="9164638" cy="6877050"/>
          </a:xfrm>
          <a:prstGeom prst="rect">
            <a:avLst/>
          </a:prstGeom>
          <a:noFill/>
          <a:ln w="9525">
            <a:noFill/>
            <a:miter lim="800000"/>
            <a:headEnd/>
            <a:tailEnd/>
          </a:ln>
        </p:spPr>
      </p:pic>
      <p:pic>
        <p:nvPicPr>
          <p:cNvPr id="22531" name="Picture 3"/>
          <p:cNvPicPr>
            <a:picLocks noChangeAspect="1" noChangeArrowheads="1"/>
          </p:cNvPicPr>
          <p:nvPr/>
        </p:nvPicPr>
        <p:blipFill>
          <a:blip r:embed="rId4" cstate="print"/>
          <a:srcRect/>
          <a:stretch>
            <a:fillRect/>
          </a:stretch>
        </p:blipFill>
        <p:spPr bwMode="auto">
          <a:xfrm>
            <a:off x="785813" y="157163"/>
            <a:ext cx="7127875" cy="6700837"/>
          </a:xfrm>
          <a:prstGeom prst="rect">
            <a:avLst/>
          </a:prstGeom>
          <a:noFill/>
          <a:ln w="9525">
            <a:noFill/>
            <a:miter lim="800000"/>
            <a:headEnd/>
            <a:tailEnd/>
          </a:ln>
        </p:spPr>
      </p:pic>
      <p:grpSp>
        <p:nvGrpSpPr>
          <p:cNvPr id="22532" name="Group 45"/>
          <p:cNvGrpSpPr>
            <a:grpSpLocks/>
          </p:cNvGrpSpPr>
          <p:nvPr/>
        </p:nvGrpSpPr>
        <p:grpSpPr bwMode="auto">
          <a:xfrm>
            <a:off x="500063" y="142875"/>
            <a:ext cx="7358062" cy="4278313"/>
            <a:chOff x="500034" y="142852"/>
            <a:chExt cx="7358114" cy="4277948"/>
          </a:xfrm>
        </p:grpSpPr>
        <p:pic>
          <p:nvPicPr>
            <p:cNvPr id="114697" name="Picture 9"/>
            <p:cNvPicPr>
              <a:picLocks noChangeAspect="1" noChangeArrowheads="1"/>
            </p:cNvPicPr>
            <p:nvPr/>
          </p:nvPicPr>
          <p:blipFill>
            <a:blip r:embed="rId5" cstate="print"/>
            <a:srcRect/>
            <a:stretch>
              <a:fillRect/>
            </a:stretch>
          </p:blipFill>
          <p:spPr bwMode="auto">
            <a:xfrm>
              <a:off x="1281090" y="593664"/>
              <a:ext cx="6121443" cy="3827136"/>
            </a:xfrm>
            <a:prstGeom prst="rect">
              <a:avLst/>
            </a:prstGeom>
            <a:ln>
              <a:noFill/>
            </a:ln>
            <a:effectLst>
              <a:outerShdw blurRad="190500" algn="tl" rotWithShape="0">
                <a:srgbClr val="000000">
                  <a:alpha val="70000"/>
                </a:srgbClr>
              </a:outerShdw>
            </a:effectLst>
          </p:spPr>
        </p:pic>
        <p:grpSp>
          <p:nvGrpSpPr>
            <p:cNvPr id="22534" name="Group 29"/>
            <p:cNvGrpSpPr>
              <a:grpSpLocks/>
            </p:cNvGrpSpPr>
            <p:nvPr/>
          </p:nvGrpSpPr>
          <p:grpSpPr bwMode="auto">
            <a:xfrm>
              <a:off x="3643306" y="142852"/>
              <a:ext cx="4214842" cy="998540"/>
              <a:chOff x="3643306" y="142852"/>
              <a:chExt cx="4214842" cy="998540"/>
            </a:xfrm>
          </p:grpSpPr>
          <p:sp>
            <p:nvSpPr>
              <p:cNvPr id="24" name="Line Callout 1 23"/>
              <p:cNvSpPr/>
              <p:nvPr/>
            </p:nvSpPr>
            <p:spPr bwMode="auto">
              <a:xfrm>
                <a:off x="3643306" y="142852"/>
                <a:ext cx="4214842" cy="998453"/>
              </a:xfrm>
              <a:prstGeom prst="borderCallout1">
                <a:avLst>
                  <a:gd name="adj1" fmla="val 98249"/>
                  <a:gd name="adj2" fmla="val 49959"/>
                  <a:gd name="adj3" fmla="val 156705"/>
                  <a:gd name="adj4" fmla="val 11206"/>
                </a:avLst>
              </a:prstGeom>
              <a:solidFill>
                <a:schemeClr val="bg1"/>
              </a:solidFill>
              <a:ln w="63500" cap="flat" cmpd="sng" algn="ctr">
                <a:solidFill>
                  <a:schemeClr val="bg1">
                    <a:lumMod val="85000"/>
                  </a:schemeClr>
                </a:solidFill>
                <a:prstDash val="solid"/>
                <a:round/>
                <a:headEnd type="oval" w="med" len="med"/>
                <a:tailEnd type="oval" w="med" len="med"/>
              </a:ln>
              <a:effectLst>
                <a:outerShdw blurRad="203200" dist="101600" dir="2700000" algn="tl" rotWithShape="0">
                  <a:schemeClr val="bg2"/>
                </a:outerShdw>
              </a:effectLst>
            </p:spPr>
            <p:txBody>
              <a:bodyPr wrap="none" anchor="ctr"/>
              <a:lstStyle/>
              <a:p>
                <a:pPr eaLnBrk="0" hangingPunct="0">
                  <a:defRPr/>
                </a:pPr>
                <a:endParaRPr lang="en-GB" sz="8000" dirty="0">
                  <a:solidFill>
                    <a:srgbClr val="D3E54D"/>
                  </a:solidFill>
                  <a:latin typeface="DIN-Bold" pitchFamily="34" charset="0"/>
                  <a:ea typeface="ＭＳ Ｐゴシック" pitchFamily="44" charset="-128"/>
                  <a:cs typeface="+mn-cs"/>
                </a:endParaRPr>
              </a:p>
            </p:txBody>
          </p:sp>
          <p:pic>
            <p:nvPicPr>
              <p:cNvPr id="22539" name="Picture 10"/>
              <p:cNvPicPr>
                <a:picLocks noChangeAspect="1" noChangeArrowheads="1"/>
              </p:cNvPicPr>
              <p:nvPr/>
            </p:nvPicPr>
            <p:blipFill>
              <a:blip r:embed="rId6" cstate="print"/>
              <a:srcRect/>
              <a:stretch>
                <a:fillRect/>
              </a:stretch>
            </p:blipFill>
            <p:spPr bwMode="auto">
              <a:xfrm>
                <a:off x="3743319" y="285728"/>
                <a:ext cx="4029075" cy="742950"/>
              </a:xfrm>
              <a:prstGeom prst="rect">
                <a:avLst/>
              </a:prstGeom>
              <a:noFill/>
              <a:ln w="9525">
                <a:noFill/>
                <a:miter lim="800000"/>
                <a:headEnd/>
                <a:tailEnd/>
              </a:ln>
            </p:spPr>
          </p:pic>
        </p:grpSp>
        <p:grpSp>
          <p:nvGrpSpPr>
            <p:cNvPr id="22535" name="Group 31"/>
            <p:cNvGrpSpPr>
              <a:grpSpLocks/>
            </p:cNvGrpSpPr>
            <p:nvPr/>
          </p:nvGrpSpPr>
          <p:grpSpPr bwMode="auto">
            <a:xfrm>
              <a:off x="500034" y="2285992"/>
              <a:ext cx="3643338" cy="855664"/>
              <a:chOff x="500034" y="2285992"/>
              <a:chExt cx="3643338" cy="855664"/>
            </a:xfrm>
          </p:grpSpPr>
          <p:sp>
            <p:nvSpPr>
              <p:cNvPr id="27" name="Line Callout 1 26"/>
              <p:cNvSpPr/>
              <p:nvPr/>
            </p:nvSpPr>
            <p:spPr bwMode="auto">
              <a:xfrm>
                <a:off x="500034" y="2285794"/>
                <a:ext cx="3643338" cy="855590"/>
              </a:xfrm>
              <a:prstGeom prst="borderCallout1">
                <a:avLst>
                  <a:gd name="adj1" fmla="val -493"/>
                  <a:gd name="adj2" fmla="val 50327"/>
                  <a:gd name="adj3" fmla="val -121578"/>
                  <a:gd name="adj4" fmla="val 30066"/>
                </a:avLst>
              </a:prstGeom>
              <a:solidFill>
                <a:schemeClr val="bg1"/>
              </a:solidFill>
              <a:ln w="63500" cap="flat" cmpd="sng" algn="ctr">
                <a:solidFill>
                  <a:schemeClr val="bg1">
                    <a:lumMod val="85000"/>
                  </a:schemeClr>
                </a:solidFill>
                <a:prstDash val="solid"/>
                <a:round/>
                <a:headEnd type="oval" w="med" len="med"/>
                <a:tailEnd type="oval" w="med" len="med"/>
              </a:ln>
              <a:effectLst>
                <a:outerShdw blurRad="203200" dist="101600" dir="2700000" algn="tl" rotWithShape="0">
                  <a:schemeClr val="bg2"/>
                </a:outerShdw>
              </a:effectLst>
            </p:spPr>
            <p:txBody>
              <a:bodyPr wrap="none" anchor="ctr"/>
              <a:lstStyle/>
              <a:p>
                <a:pPr eaLnBrk="0" hangingPunct="0">
                  <a:defRPr/>
                </a:pPr>
                <a:endParaRPr lang="en-GB" sz="8000" dirty="0">
                  <a:solidFill>
                    <a:srgbClr val="D3E54D"/>
                  </a:solidFill>
                  <a:latin typeface="DIN-Bold" pitchFamily="34" charset="0"/>
                  <a:ea typeface="ＭＳ Ｐゴシック" pitchFamily="44" charset="-128"/>
                  <a:cs typeface="+mn-cs"/>
                </a:endParaRPr>
              </a:p>
            </p:txBody>
          </p:sp>
          <p:pic>
            <p:nvPicPr>
              <p:cNvPr id="22537" name="Picture 11"/>
              <p:cNvPicPr>
                <a:picLocks noChangeAspect="1" noChangeArrowheads="1"/>
              </p:cNvPicPr>
              <p:nvPr/>
            </p:nvPicPr>
            <p:blipFill>
              <a:blip r:embed="rId7" cstate="print"/>
              <a:srcRect/>
              <a:stretch>
                <a:fillRect/>
              </a:stretch>
            </p:blipFill>
            <p:spPr bwMode="auto">
              <a:xfrm>
                <a:off x="642910" y="2351558"/>
                <a:ext cx="3286148" cy="720252"/>
              </a:xfrm>
              <a:prstGeom prst="rect">
                <a:avLst/>
              </a:prstGeom>
              <a:noFill/>
              <a:ln w="9525">
                <a:noFill/>
                <a:miter lim="800000"/>
                <a:headEnd/>
                <a:tailEnd/>
              </a:ln>
            </p:spPr>
          </p:pic>
        </p:gr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JF_BG_1"/>
          <p:cNvPicPr>
            <a:picLocks noChangeAspect="1" noChangeArrowheads="1"/>
          </p:cNvPicPr>
          <p:nvPr/>
        </p:nvPicPr>
        <p:blipFill>
          <a:blip r:embed="rId3" cstate="print"/>
          <a:srcRect/>
          <a:stretch>
            <a:fillRect/>
          </a:stretch>
        </p:blipFill>
        <p:spPr bwMode="auto">
          <a:xfrm>
            <a:off x="0" y="0"/>
            <a:ext cx="9164638" cy="6877050"/>
          </a:xfrm>
          <a:prstGeom prst="rect">
            <a:avLst/>
          </a:prstGeom>
          <a:noFill/>
          <a:ln w="9525">
            <a:noFill/>
            <a:miter lim="800000"/>
            <a:headEnd/>
            <a:tailEnd/>
          </a:ln>
        </p:spPr>
      </p:pic>
      <p:pic>
        <p:nvPicPr>
          <p:cNvPr id="5" name="Picture 4"/>
          <p:cNvPicPr>
            <a:picLocks noChangeAspect="1"/>
          </p:cNvPicPr>
          <p:nvPr/>
        </p:nvPicPr>
        <p:blipFill>
          <a:blip r:embed="rId4" cstate="print">
            <a:alphaModFix amt="10000"/>
          </a:blip>
          <a:stretch>
            <a:fillRect/>
          </a:stretch>
        </p:blipFill>
        <p:spPr>
          <a:xfrm>
            <a:off x="5562600" y="457200"/>
            <a:ext cx="5588000" cy="5105400"/>
          </a:xfrm>
          <a:prstGeom prst="rect">
            <a:avLst/>
          </a:prstGeom>
        </p:spPr>
      </p:pic>
      <p:sp>
        <p:nvSpPr>
          <p:cNvPr id="13315" name="TextBox 4"/>
          <p:cNvSpPr txBox="1">
            <a:spLocks noChangeArrowheads="1"/>
          </p:cNvSpPr>
          <p:nvPr/>
        </p:nvSpPr>
        <p:spPr bwMode="auto">
          <a:xfrm>
            <a:off x="576263" y="2127380"/>
            <a:ext cx="7681329" cy="5388655"/>
          </a:xfrm>
          <a:prstGeom prst="rect">
            <a:avLst/>
          </a:prstGeom>
          <a:noFill/>
          <a:ln w="9525">
            <a:noFill/>
            <a:miter lim="800000"/>
            <a:headEnd/>
            <a:tailEnd/>
          </a:ln>
        </p:spPr>
        <p:txBody>
          <a:bodyPr wrap="square">
            <a:spAutoFit/>
          </a:bodyPr>
          <a:lstStyle/>
          <a:p>
            <a:pPr eaLnBrk="0" hangingPunct="0"/>
            <a:r>
              <a:rPr lang="en-GB" sz="4800" b="1" spc="-150" dirty="0">
                <a:solidFill>
                  <a:srgbClr val="D3E54D"/>
                </a:solidFill>
                <a:latin typeface="Arial" pitchFamily="34" charset="0"/>
                <a:cs typeface="Arial" pitchFamily="34" charset="0"/>
              </a:rPr>
              <a:t>2</a:t>
            </a:r>
            <a:r>
              <a:rPr lang="en-GB" sz="4800" b="1" spc="-150" dirty="0" smtClean="0">
                <a:solidFill>
                  <a:srgbClr val="D3E54D"/>
                </a:solidFill>
                <a:latin typeface="Arial" pitchFamily="34" charset="0"/>
                <a:cs typeface="Arial" pitchFamily="34" charset="0"/>
              </a:rPr>
              <a:t>.</a:t>
            </a:r>
            <a:r>
              <a:rPr lang="en-GB" sz="4800" b="1" spc="-150" dirty="0" smtClean="0">
                <a:solidFill>
                  <a:schemeClr val="bg1"/>
                </a:solidFill>
                <a:latin typeface="Arial" pitchFamily="34" charset="0"/>
                <a:cs typeface="Arial" pitchFamily="34" charset="0"/>
              </a:rPr>
              <a:t> PPC traffic can be </a:t>
            </a:r>
            <a:r>
              <a:rPr lang="en-GB" sz="4800" b="1" spc="-150" dirty="0" smtClean="0">
                <a:solidFill>
                  <a:srgbClr val="D3E54D"/>
                </a:solidFill>
                <a:latin typeface="Arial" pitchFamily="34" charset="0"/>
                <a:cs typeface="Arial" pitchFamily="34" charset="0"/>
              </a:rPr>
              <a:t>directed</a:t>
            </a:r>
            <a:r>
              <a:rPr lang="en-GB" sz="4800" b="1" spc="-150" dirty="0" smtClean="0">
                <a:solidFill>
                  <a:schemeClr val="bg1"/>
                </a:solidFill>
                <a:latin typeface="Arial" pitchFamily="34" charset="0"/>
                <a:cs typeface="Arial" pitchFamily="34" charset="0"/>
              </a:rPr>
              <a:t> to a </a:t>
            </a:r>
            <a:r>
              <a:rPr lang="en-GB" sz="4800" b="1" spc="-150" dirty="0" smtClean="0">
                <a:solidFill>
                  <a:srgbClr val="D3E54D"/>
                </a:solidFill>
                <a:latin typeface="Arial" pitchFamily="34" charset="0"/>
                <a:cs typeface="Arial" pitchFamily="34" charset="0"/>
              </a:rPr>
              <a:t>specific sales environment</a:t>
            </a:r>
            <a:r>
              <a:rPr lang="en-GB" sz="4800" b="1" spc="-150" dirty="0" smtClean="0">
                <a:solidFill>
                  <a:schemeClr val="bg1"/>
                </a:solidFill>
                <a:latin typeface="Arial" pitchFamily="34" charset="0"/>
                <a:cs typeface="Arial" pitchFamily="34" charset="0"/>
              </a:rPr>
              <a:t> which can be quickly </a:t>
            </a:r>
            <a:r>
              <a:rPr lang="en-GB" sz="4800" b="1" spc="-150" dirty="0" smtClean="0">
                <a:solidFill>
                  <a:srgbClr val="D3E54D"/>
                </a:solidFill>
                <a:latin typeface="Arial" pitchFamily="34" charset="0"/>
                <a:cs typeface="Arial" pitchFamily="34" charset="0"/>
              </a:rPr>
              <a:t>tested and optimised</a:t>
            </a:r>
            <a:endParaRPr lang="en-GB" sz="4800" b="1" spc="-150" dirty="0">
              <a:solidFill>
                <a:srgbClr val="D3E54D"/>
              </a:solidFill>
              <a:latin typeface="Arial" pitchFamily="34" charset="0"/>
              <a:cs typeface="Arial" pitchFamily="34" charset="0"/>
            </a:endParaRPr>
          </a:p>
          <a:p>
            <a:pPr eaLnBrk="0" hangingPunct="0">
              <a:lnSpc>
                <a:spcPts val="6500"/>
              </a:lnSpc>
            </a:pPr>
            <a:endParaRPr lang="en-GB" sz="5000" b="1" dirty="0">
              <a:solidFill>
                <a:schemeClr val="bg1"/>
              </a:solidFill>
              <a:latin typeface="DIN-Bold" pitchFamily="34" charset="0"/>
            </a:endParaRPr>
          </a:p>
          <a:p>
            <a:pPr eaLnBrk="0" hangingPunct="0"/>
            <a:endParaRPr lang="en-GB" sz="5000" b="1" dirty="0">
              <a:solidFill>
                <a:schemeClr val="bg1"/>
              </a:solidFill>
              <a:latin typeface="DIN-Medium"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61" name="Picture 3"/>
          <p:cNvPicPr>
            <a:picLocks noChangeAspect="1" noChangeArrowheads="1"/>
          </p:cNvPicPr>
          <p:nvPr/>
        </p:nvPicPr>
        <p:blipFill>
          <a:blip r:embed="rId3" cstate="print"/>
          <a:srcRect/>
          <a:stretch>
            <a:fillRect/>
          </a:stretch>
        </p:blipFill>
        <p:spPr bwMode="auto">
          <a:xfrm>
            <a:off x="1246962" y="354890"/>
            <a:ext cx="4163238" cy="3912310"/>
          </a:xfrm>
          <a:prstGeom prst="rect">
            <a:avLst/>
          </a:prstGeom>
          <a:noFill/>
          <a:ln w="9525">
            <a:noFill/>
            <a:miter lim="800000"/>
            <a:headEnd/>
            <a:tailEnd/>
          </a:ln>
        </p:spPr>
      </p:pic>
      <p:pic>
        <p:nvPicPr>
          <p:cNvPr id="13" name="Picture 12"/>
          <p:cNvPicPr>
            <a:picLocks noChangeAspect="1"/>
          </p:cNvPicPr>
          <p:nvPr/>
        </p:nvPicPr>
        <p:blipFill>
          <a:blip r:embed="rId4" cstate="print"/>
          <a:srcRect b="48917"/>
          <a:stretch>
            <a:fillRect/>
          </a:stretch>
        </p:blipFill>
        <p:spPr>
          <a:xfrm>
            <a:off x="1524000" y="609600"/>
            <a:ext cx="3581400" cy="2286000"/>
          </a:xfrm>
          <a:prstGeom prst="rect">
            <a:avLst/>
          </a:prstGeom>
        </p:spPr>
      </p:pic>
      <p:pic>
        <p:nvPicPr>
          <p:cNvPr id="10" name="Picture 3"/>
          <p:cNvPicPr>
            <a:picLocks noChangeAspect="1" noChangeArrowheads="1"/>
          </p:cNvPicPr>
          <p:nvPr/>
        </p:nvPicPr>
        <p:blipFill>
          <a:blip r:embed="rId5" cstate="print"/>
          <a:srcRect b="42059"/>
          <a:stretch>
            <a:fillRect/>
          </a:stretch>
        </p:blipFill>
        <p:spPr bwMode="auto">
          <a:xfrm>
            <a:off x="533400" y="3048000"/>
            <a:ext cx="3657600" cy="2865074"/>
          </a:xfrm>
          <a:prstGeom prst="rect">
            <a:avLst/>
          </a:prstGeom>
          <a:noFill/>
          <a:ln w="9525">
            <a:noFill/>
            <a:miter lim="800000"/>
            <a:headEnd/>
            <a:tailEnd/>
          </a:ln>
        </p:spPr>
      </p:pic>
      <p:pic>
        <p:nvPicPr>
          <p:cNvPr id="11" name="Picture 2"/>
          <p:cNvPicPr>
            <a:picLocks noChangeAspect="1" noChangeArrowheads="1"/>
          </p:cNvPicPr>
          <p:nvPr/>
        </p:nvPicPr>
        <p:blipFill>
          <a:blip r:embed="rId6" cstate="print"/>
          <a:srcRect b="25819"/>
          <a:stretch>
            <a:fillRect/>
          </a:stretch>
        </p:blipFill>
        <p:spPr bwMode="auto">
          <a:xfrm>
            <a:off x="4876800" y="2209800"/>
            <a:ext cx="3647123" cy="3657600"/>
          </a:xfrm>
          <a:prstGeom prst="rect">
            <a:avLst/>
          </a:prstGeom>
          <a:noFill/>
          <a:ln w="9525">
            <a:noFill/>
            <a:miter lim="800000"/>
            <a:headEnd/>
            <a:tailEnd/>
          </a:ln>
        </p:spPr>
      </p:pic>
      <p:sp>
        <p:nvSpPr>
          <p:cNvPr id="19" name="Line Callout 1 18"/>
          <p:cNvSpPr/>
          <p:nvPr/>
        </p:nvSpPr>
        <p:spPr bwMode="auto">
          <a:xfrm>
            <a:off x="6629400" y="1447800"/>
            <a:ext cx="2259306" cy="1427168"/>
          </a:xfrm>
          <a:prstGeom prst="borderCallout1">
            <a:avLst>
              <a:gd name="adj1" fmla="val 49600"/>
              <a:gd name="adj2" fmla="val -391"/>
              <a:gd name="adj3" fmla="val 95979"/>
              <a:gd name="adj4" fmla="val -20989"/>
            </a:avLst>
          </a:prstGeom>
          <a:solidFill>
            <a:schemeClr val="bg1"/>
          </a:solidFill>
          <a:ln w="63500" cap="flat" cmpd="sng" algn="ctr">
            <a:solidFill>
              <a:schemeClr val="bg1">
                <a:lumMod val="85000"/>
              </a:schemeClr>
            </a:solidFill>
            <a:prstDash val="solid"/>
            <a:round/>
            <a:headEnd type="oval" w="med" len="med"/>
            <a:tailEnd type="oval" w="med" len="med"/>
          </a:ln>
          <a:effectLst>
            <a:outerShdw blurRad="203200" dist="101600" dir="2700000" algn="tl" rotWithShape="0">
              <a:schemeClr val="bg2"/>
            </a:outerShdw>
          </a:effectLst>
        </p:spPr>
        <p:txBody>
          <a:bodyPr wrap="none" anchor="ctr"/>
          <a:lstStyle/>
          <a:p>
            <a:pPr>
              <a:defRPr/>
            </a:pPr>
            <a:r>
              <a:rPr lang="en-GB" sz="8000" b="1" dirty="0" smtClean="0">
                <a:solidFill>
                  <a:srgbClr val="D3E54D"/>
                </a:solidFill>
                <a:latin typeface="Arial" pitchFamily="34" charset="0"/>
                <a:cs typeface="Arial" pitchFamily="34" charset="0"/>
              </a:rPr>
              <a:t>SEO</a:t>
            </a:r>
          </a:p>
        </p:txBody>
      </p:sp>
      <p:sp>
        <p:nvSpPr>
          <p:cNvPr id="20" name="Line Callout 1 19"/>
          <p:cNvSpPr/>
          <p:nvPr/>
        </p:nvSpPr>
        <p:spPr bwMode="auto">
          <a:xfrm>
            <a:off x="304800" y="5105400"/>
            <a:ext cx="2281154" cy="1427168"/>
          </a:xfrm>
          <a:prstGeom prst="borderCallout1">
            <a:avLst>
              <a:gd name="adj1" fmla="val 49264"/>
              <a:gd name="adj2" fmla="val 101098"/>
              <a:gd name="adj3" fmla="val -27904"/>
              <a:gd name="adj4" fmla="val 145010"/>
            </a:avLst>
          </a:prstGeom>
          <a:solidFill>
            <a:schemeClr val="bg1"/>
          </a:solidFill>
          <a:ln w="63500" cap="flat" cmpd="sng" algn="ctr">
            <a:solidFill>
              <a:schemeClr val="bg1">
                <a:lumMod val="85000"/>
              </a:schemeClr>
            </a:solidFill>
            <a:prstDash val="solid"/>
            <a:round/>
            <a:headEnd type="oval" w="med" len="med"/>
            <a:tailEnd type="oval" w="med" len="med"/>
          </a:ln>
          <a:effectLst>
            <a:outerShdw blurRad="203200" dist="101600" dir="2700000" algn="tl" rotWithShape="0">
              <a:schemeClr val="bg2"/>
            </a:outerShdw>
          </a:effectLst>
        </p:spPr>
        <p:txBody>
          <a:bodyPr wrap="none" anchor="ctr"/>
          <a:lstStyle/>
          <a:p>
            <a:pPr>
              <a:defRPr/>
            </a:pPr>
            <a:r>
              <a:rPr lang="en-GB" sz="8000" b="1" dirty="0" smtClean="0">
                <a:solidFill>
                  <a:srgbClr val="D3E54D"/>
                </a:solidFill>
                <a:latin typeface="Arial" pitchFamily="34" charset="0"/>
                <a:cs typeface="Arial" pitchFamily="34" charset="0"/>
              </a:rPr>
              <a:t>PPC</a:t>
            </a:r>
            <a:endParaRPr lang="en-GB" sz="8000" b="1" dirty="0">
              <a:solidFill>
                <a:srgbClr val="D3E54D"/>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JF_BG_1"/>
          <p:cNvPicPr>
            <a:picLocks noChangeAspect="1" noChangeArrowheads="1"/>
          </p:cNvPicPr>
          <p:nvPr/>
        </p:nvPicPr>
        <p:blipFill>
          <a:blip r:embed="rId3" cstate="print"/>
          <a:srcRect/>
          <a:stretch>
            <a:fillRect/>
          </a:stretch>
        </p:blipFill>
        <p:spPr bwMode="auto">
          <a:xfrm>
            <a:off x="0" y="-19050"/>
            <a:ext cx="9164638" cy="6877050"/>
          </a:xfrm>
          <a:prstGeom prst="rect">
            <a:avLst/>
          </a:prstGeom>
          <a:noFill/>
          <a:ln w="9525">
            <a:noFill/>
            <a:miter lim="800000"/>
            <a:headEnd/>
            <a:tailEnd/>
          </a:ln>
        </p:spPr>
      </p:pic>
      <p:pic>
        <p:nvPicPr>
          <p:cNvPr id="5" name="Picture 4"/>
          <p:cNvPicPr>
            <a:picLocks noChangeAspect="1"/>
          </p:cNvPicPr>
          <p:nvPr/>
        </p:nvPicPr>
        <p:blipFill>
          <a:blip r:embed="rId4" cstate="print">
            <a:alphaModFix amt="10000"/>
          </a:blip>
          <a:stretch>
            <a:fillRect/>
          </a:stretch>
        </p:blipFill>
        <p:spPr>
          <a:xfrm>
            <a:off x="3886200" y="1295400"/>
            <a:ext cx="6577263" cy="3962400"/>
          </a:xfrm>
          <a:prstGeom prst="rect">
            <a:avLst/>
          </a:prstGeom>
        </p:spPr>
      </p:pic>
      <p:sp>
        <p:nvSpPr>
          <p:cNvPr id="13315" name="TextBox 4"/>
          <p:cNvSpPr txBox="1">
            <a:spLocks noChangeArrowheads="1"/>
          </p:cNvSpPr>
          <p:nvPr/>
        </p:nvSpPr>
        <p:spPr bwMode="auto">
          <a:xfrm>
            <a:off x="576263" y="2084832"/>
            <a:ext cx="8100193" cy="4736526"/>
          </a:xfrm>
          <a:prstGeom prst="rect">
            <a:avLst/>
          </a:prstGeom>
          <a:noFill/>
          <a:ln w="9525">
            <a:noFill/>
            <a:miter lim="800000"/>
            <a:headEnd/>
            <a:tailEnd/>
          </a:ln>
        </p:spPr>
        <p:txBody>
          <a:bodyPr wrap="square">
            <a:spAutoFit/>
          </a:bodyPr>
          <a:lstStyle/>
          <a:p>
            <a:pPr eaLnBrk="0" hangingPunct="0"/>
            <a:r>
              <a:rPr lang="en-GB" sz="4800" b="1" spc="-150" dirty="0" smtClean="0">
                <a:solidFill>
                  <a:srgbClr val="D3E54D"/>
                </a:solidFill>
                <a:latin typeface="Arial" pitchFamily="34" charset="0"/>
                <a:cs typeface="Arial" pitchFamily="34" charset="0"/>
              </a:rPr>
              <a:t>3.</a:t>
            </a:r>
            <a:r>
              <a:rPr lang="en-GB" sz="4800" b="1" spc="-150" dirty="0" smtClean="0">
                <a:solidFill>
                  <a:schemeClr val="bg1"/>
                </a:solidFill>
                <a:latin typeface="Arial" pitchFamily="34" charset="0"/>
                <a:cs typeface="Arial" pitchFamily="34" charset="0"/>
              </a:rPr>
              <a:t> PPC can be used to </a:t>
            </a:r>
            <a:r>
              <a:rPr lang="en-GB" sz="4800" b="1" spc="-150" dirty="0" smtClean="0">
                <a:solidFill>
                  <a:srgbClr val="D3E54D"/>
                </a:solidFill>
                <a:latin typeface="Arial" pitchFamily="34" charset="0"/>
                <a:cs typeface="Arial" pitchFamily="34" charset="0"/>
              </a:rPr>
              <a:t>identify</a:t>
            </a:r>
            <a:r>
              <a:rPr lang="en-GB" sz="4800" b="1" spc="-150" dirty="0" smtClean="0">
                <a:solidFill>
                  <a:schemeClr val="bg1"/>
                </a:solidFill>
                <a:latin typeface="Arial" pitchFamily="34" charset="0"/>
                <a:cs typeface="Arial" pitchFamily="34" charset="0"/>
              </a:rPr>
              <a:t> and </a:t>
            </a:r>
            <a:r>
              <a:rPr lang="en-GB" sz="4800" b="1" spc="-150" dirty="0" smtClean="0">
                <a:solidFill>
                  <a:srgbClr val="D3E54D"/>
                </a:solidFill>
                <a:latin typeface="Arial" pitchFamily="34" charset="0"/>
                <a:cs typeface="Arial" pitchFamily="34" charset="0"/>
              </a:rPr>
              <a:t>prioritise keywords</a:t>
            </a:r>
            <a:r>
              <a:rPr lang="en-GB" sz="4800" b="1" spc="-150" dirty="0" smtClean="0">
                <a:solidFill>
                  <a:schemeClr val="bg1"/>
                </a:solidFill>
                <a:latin typeface="Arial" pitchFamily="34" charset="0"/>
                <a:cs typeface="Arial" pitchFamily="34" charset="0"/>
              </a:rPr>
              <a:t> for </a:t>
            </a:r>
            <a:r>
              <a:rPr lang="en-GB" sz="4800" b="1" spc="-150" dirty="0" smtClean="0">
                <a:solidFill>
                  <a:srgbClr val="D3E54D"/>
                </a:solidFill>
                <a:latin typeface="Arial" pitchFamily="34" charset="0"/>
                <a:cs typeface="Arial" pitchFamily="34" charset="0"/>
              </a:rPr>
              <a:t>SEO optimisation</a:t>
            </a:r>
            <a:endParaRPr lang="en-GB" sz="4800" b="1" spc="-150" dirty="0">
              <a:solidFill>
                <a:srgbClr val="D3E54D"/>
              </a:solidFill>
              <a:latin typeface="Arial" pitchFamily="34" charset="0"/>
              <a:cs typeface="Arial" pitchFamily="34" charset="0"/>
            </a:endParaRPr>
          </a:p>
          <a:p>
            <a:pPr eaLnBrk="0" hangingPunct="0">
              <a:lnSpc>
                <a:spcPts val="6500"/>
              </a:lnSpc>
            </a:pPr>
            <a:endParaRPr lang="en-GB" sz="5000" b="1" dirty="0">
              <a:solidFill>
                <a:schemeClr val="bg1"/>
              </a:solidFill>
              <a:latin typeface="DIN-Bold" pitchFamily="34" charset="0"/>
            </a:endParaRPr>
          </a:p>
          <a:p>
            <a:pPr eaLnBrk="0" hangingPunct="0"/>
            <a:endParaRPr lang="en-GB" sz="5000" b="1" dirty="0">
              <a:solidFill>
                <a:schemeClr val="bg1"/>
              </a:solidFill>
              <a:latin typeface="DIN-Medium"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F_BG_1"/>
          <p:cNvPicPr>
            <a:picLocks noChangeAspect="1" noChangeArrowheads="1"/>
          </p:cNvPicPr>
          <p:nvPr/>
        </p:nvPicPr>
        <p:blipFill>
          <a:blip r:embed="rId3" cstate="print"/>
          <a:srcRect/>
          <a:stretch>
            <a:fillRect/>
          </a:stretch>
        </p:blipFill>
        <p:spPr bwMode="auto">
          <a:xfrm>
            <a:off x="0" y="-19050"/>
            <a:ext cx="9144000" cy="6877050"/>
          </a:xfrm>
          <a:prstGeom prst="rect">
            <a:avLst/>
          </a:prstGeom>
          <a:noFill/>
          <a:ln w="9525">
            <a:noFill/>
            <a:miter lim="800000"/>
            <a:headEnd/>
            <a:tailEnd/>
          </a:ln>
        </p:spPr>
      </p:pic>
      <p:sp>
        <p:nvSpPr>
          <p:cNvPr id="5123" name="TextBox 4"/>
          <p:cNvSpPr txBox="1">
            <a:spLocks noChangeArrowheads="1"/>
          </p:cNvSpPr>
          <p:nvPr/>
        </p:nvSpPr>
        <p:spPr bwMode="auto">
          <a:xfrm>
            <a:off x="576263" y="2060848"/>
            <a:ext cx="8100193" cy="2962349"/>
          </a:xfrm>
          <a:prstGeom prst="rect">
            <a:avLst/>
          </a:prstGeom>
          <a:noFill/>
          <a:ln w="9525">
            <a:noFill/>
            <a:miter lim="800000"/>
            <a:headEnd/>
            <a:tailEnd/>
          </a:ln>
        </p:spPr>
        <p:txBody>
          <a:bodyPr wrap="square">
            <a:spAutoFit/>
          </a:bodyPr>
          <a:lstStyle/>
          <a:p>
            <a:pPr eaLnBrk="0" hangingPunct="0">
              <a:lnSpc>
                <a:spcPts val="6500"/>
              </a:lnSpc>
            </a:pPr>
            <a:r>
              <a:rPr lang="en-GB" sz="4800" b="1" spc="-150" dirty="0" smtClean="0">
                <a:solidFill>
                  <a:schemeClr val="bg1"/>
                </a:solidFill>
                <a:latin typeface="Arial" pitchFamily="34" charset="0"/>
                <a:cs typeface="Arial" pitchFamily="34" charset="0"/>
              </a:rPr>
              <a:t>Searchers make </a:t>
            </a:r>
          </a:p>
          <a:p>
            <a:pPr eaLnBrk="0" hangingPunct="0">
              <a:lnSpc>
                <a:spcPts val="6500"/>
              </a:lnSpc>
            </a:pPr>
            <a:r>
              <a:rPr lang="en-GB" sz="4800" b="1" spc="-150" dirty="0" smtClean="0">
                <a:solidFill>
                  <a:srgbClr val="D3E54D"/>
                </a:solidFill>
                <a:latin typeface="Arial" pitchFamily="34" charset="0"/>
                <a:cs typeface="Arial" pitchFamily="34" charset="0"/>
              </a:rPr>
              <a:t>very </a:t>
            </a:r>
            <a:r>
              <a:rPr lang="en-GB" sz="4800" b="1" u="sng" spc="-150" dirty="0" smtClean="0">
                <a:solidFill>
                  <a:srgbClr val="D3E54D"/>
                </a:solidFill>
                <a:latin typeface="Arial" pitchFamily="34" charset="0"/>
                <a:cs typeface="Arial" pitchFamily="34" charset="0"/>
              </a:rPr>
              <a:t>specific</a:t>
            </a:r>
            <a:r>
              <a:rPr lang="en-GB" sz="4800" b="1" spc="-150" dirty="0">
                <a:solidFill>
                  <a:srgbClr val="D3E54D"/>
                </a:solidFill>
                <a:latin typeface="Arial" pitchFamily="34" charset="0"/>
                <a:cs typeface="Arial" pitchFamily="34" charset="0"/>
              </a:rPr>
              <a:t> </a:t>
            </a:r>
            <a:r>
              <a:rPr lang="en-GB" sz="4800" b="1" spc="-150" dirty="0" smtClean="0">
                <a:solidFill>
                  <a:srgbClr val="D3E54D"/>
                </a:solidFill>
                <a:latin typeface="Arial" pitchFamily="34" charset="0"/>
                <a:cs typeface="Arial" pitchFamily="34" charset="0"/>
              </a:rPr>
              <a:t>requests</a:t>
            </a:r>
            <a:endParaRPr lang="en-GB" sz="4800" b="1" spc="-150" dirty="0">
              <a:solidFill>
                <a:srgbClr val="D3E54D"/>
              </a:solidFill>
              <a:latin typeface="Arial" pitchFamily="34" charset="0"/>
              <a:cs typeface="Arial" pitchFamily="34" charset="0"/>
            </a:endParaRPr>
          </a:p>
          <a:p>
            <a:pPr eaLnBrk="0" hangingPunct="0">
              <a:lnSpc>
                <a:spcPts val="6500"/>
              </a:lnSpc>
            </a:pPr>
            <a:endParaRPr lang="en-GB" sz="6600" b="1" spc="-300" dirty="0">
              <a:solidFill>
                <a:schemeClr val="bg1"/>
              </a:solidFill>
              <a:latin typeface="DIN-Bold" pitchFamily="34" charset="0"/>
            </a:endParaRPr>
          </a:p>
          <a:p>
            <a:pPr eaLnBrk="0" hangingPunct="0"/>
            <a:endParaRPr lang="en-GB" b="1" spc="-300" dirty="0">
              <a:solidFill>
                <a:schemeClr val="bg1"/>
              </a:solidFill>
              <a:latin typeface="DIN-Medium" pitchFamily="34" charset="0"/>
            </a:endParaRPr>
          </a:p>
        </p:txBody>
      </p:sp>
      <p:pic>
        <p:nvPicPr>
          <p:cNvPr id="5" name="Picture 4"/>
          <p:cNvPicPr>
            <a:picLocks noChangeAspect="1"/>
          </p:cNvPicPr>
          <p:nvPr/>
        </p:nvPicPr>
        <p:blipFill>
          <a:blip r:embed="rId4" cstate="print"/>
          <a:stretch>
            <a:fillRect/>
          </a:stretch>
        </p:blipFill>
        <p:spPr>
          <a:xfrm>
            <a:off x="3505200" y="3886200"/>
            <a:ext cx="1192696" cy="20574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3" descr="JF_BG_2"/>
          <p:cNvPicPr>
            <a:picLocks noChangeAspect="1" noChangeArrowheads="1"/>
          </p:cNvPicPr>
          <p:nvPr/>
        </p:nvPicPr>
        <p:blipFill>
          <a:blip r:embed="rId3" cstate="print"/>
          <a:srcRect/>
          <a:stretch>
            <a:fillRect/>
          </a:stretch>
        </p:blipFill>
        <p:spPr bwMode="auto">
          <a:xfrm>
            <a:off x="-9525" y="-9525"/>
            <a:ext cx="9164638" cy="6877050"/>
          </a:xfrm>
          <a:prstGeom prst="rect">
            <a:avLst/>
          </a:prstGeom>
          <a:noFill/>
          <a:ln w="9525">
            <a:noFill/>
            <a:miter lim="800000"/>
            <a:headEnd/>
            <a:tailEnd/>
          </a:ln>
        </p:spPr>
      </p:pic>
      <p:pic>
        <p:nvPicPr>
          <p:cNvPr id="4" name="Picture 9"/>
          <p:cNvPicPr>
            <a:picLocks noChangeAspect="1" noChangeArrowheads="1"/>
          </p:cNvPicPr>
          <p:nvPr/>
        </p:nvPicPr>
        <p:blipFill>
          <a:blip r:embed="rId4" cstate="print"/>
          <a:srcRect/>
          <a:stretch>
            <a:fillRect/>
          </a:stretch>
        </p:blipFill>
        <p:spPr bwMode="auto">
          <a:xfrm>
            <a:off x="990600" y="533400"/>
            <a:ext cx="3367118" cy="1735247"/>
          </a:xfrm>
          <a:prstGeom prst="rect">
            <a:avLst/>
          </a:prstGeom>
          <a:ln>
            <a:noFill/>
          </a:ln>
          <a:effectLst/>
        </p:spPr>
      </p:pic>
      <p:pic>
        <p:nvPicPr>
          <p:cNvPr id="5" name="Picture 11"/>
          <p:cNvPicPr>
            <a:picLocks noChangeAspect="1" noChangeArrowheads="1"/>
          </p:cNvPicPr>
          <p:nvPr/>
        </p:nvPicPr>
        <p:blipFill>
          <a:blip r:embed="rId5" cstate="print"/>
          <a:srcRect/>
          <a:stretch>
            <a:fillRect/>
          </a:stretch>
        </p:blipFill>
        <p:spPr bwMode="auto">
          <a:xfrm>
            <a:off x="2590800" y="1447800"/>
            <a:ext cx="5619765" cy="4596939"/>
          </a:xfrm>
          <a:prstGeom prst="rect">
            <a:avLst/>
          </a:prstGeom>
          <a:ln>
            <a:noFill/>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3" descr="JF_BG_2"/>
          <p:cNvPicPr>
            <a:picLocks noChangeAspect="1" noChangeArrowheads="1"/>
          </p:cNvPicPr>
          <p:nvPr/>
        </p:nvPicPr>
        <p:blipFill>
          <a:blip r:embed="rId3" cstate="print"/>
          <a:srcRect/>
          <a:stretch>
            <a:fillRect/>
          </a:stretch>
        </p:blipFill>
        <p:spPr bwMode="auto">
          <a:xfrm>
            <a:off x="-9525" y="-9525"/>
            <a:ext cx="9164638" cy="6877050"/>
          </a:xfrm>
          <a:prstGeom prst="rect">
            <a:avLst/>
          </a:prstGeom>
          <a:noFill/>
          <a:ln w="9525">
            <a:noFill/>
            <a:miter lim="800000"/>
            <a:headEnd/>
            <a:tailEnd/>
          </a:ln>
        </p:spPr>
      </p:pic>
      <p:pic>
        <p:nvPicPr>
          <p:cNvPr id="176137" name="Picture 9"/>
          <p:cNvPicPr>
            <a:picLocks noChangeAspect="1" noChangeArrowheads="1"/>
          </p:cNvPicPr>
          <p:nvPr/>
        </p:nvPicPr>
        <p:blipFill>
          <a:blip r:embed="rId4" cstate="print"/>
          <a:srcRect/>
          <a:stretch>
            <a:fillRect/>
          </a:stretch>
        </p:blipFill>
        <p:spPr bwMode="auto">
          <a:xfrm>
            <a:off x="990600" y="533400"/>
            <a:ext cx="3367118" cy="1735247"/>
          </a:xfrm>
          <a:prstGeom prst="rect">
            <a:avLst/>
          </a:prstGeom>
          <a:ln>
            <a:noFill/>
          </a:ln>
          <a:effectLst/>
        </p:spPr>
      </p:pic>
      <p:pic>
        <p:nvPicPr>
          <p:cNvPr id="176139" name="Picture 11"/>
          <p:cNvPicPr>
            <a:picLocks noChangeAspect="1" noChangeArrowheads="1"/>
          </p:cNvPicPr>
          <p:nvPr/>
        </p:nvPicPr>
        <p:blipFill>
          <a:blip r:embed="rId5" cstate="print"/>
          <a:srcRect/>
          <a:stretch>
            <a:fillRect/>
          </a:stretch>
        </p:blipFill>
        <p:spPr bwMode="auto">
          <a:xfrm>
            <a:off x="2590800" y="1447800"/>
            <a:ext cx="5619765" cy="4596939"/>
          </a:xfrm>
          <a:prstGeom prst="rect">
            <a:avLst/>
          </a:prstGeom>
          <a:ln>
            <a:noFill/>
          </a:ln>
          <a:effectLst/>
        </p:spPr>
      </p:pic>
      <p:pic>
        <p:nvPicPr>
          <p:cNvPr id="176141" name="Picture 13"/>
          <p:cNvPicPr>
            <a:picLocks noChangeAspect="1" noChangeArrowheads="1"/>
          </p:cNvPicPr>
          <p:nvPr/>
        </p:nvPicPr>
        <p:blipFill>
          <a:blip r:embed="rId6" cstate="print"/>
          <a:srcRect/>
          <a:stretch>
            <a:fillRect/>
          </a:stretch>
        </p:blipFill>
        <p:spPr bwMode="auto">
          <a:xfrm>
            <a:off x="838200" y="2895600"/>
            <a:ext cx="2619375" cy="2914650"/>
          </a:xfrm>
          <a:prstGeom prst="rect">
            <a:avLst/>
          </a:prstGeom>
          <a:ln w="79375">
            <a:solidFill>
              <a:schemeClr val="bg1">
                <a:lumMod val="85000"/>
              </a:schemeClr>
            </a:solid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3" descr="JF_BG_2"/>
          <p:cNvPicPr>
            <a:picLocks noChangeAspect="1" noChangeArrowheads="1"/>
          </p:cNvPicPr>
          <p:nvPr/>
        </p:nvPicPr>
        <p:blipFill>
          <a:blip r:embed="rId3" cstate="print"/>
          <a:srcRect/>
          <a:stretch>
            <a:fillRect/>
          </a:stretch>
        </p:blipFill>
        <p:spPr bwMode="auto">
          <a:xfrm>
            <a:off x="-9525" y="-9525"/>
            <a:ext cx="9164638" cy="6877050"/>
          </a:xfrm>
          <a:prstGeom prst="rect">
            <a:avLst/>
          </a:prstGeom>
          <a:noFill/>
          <a:ln w="9525">
            <a:noFill/>
            <a:miter lim="800000"/>
            <a:headEnd/>
            <a:tailEnd/>
          </a:ln>
        </p:spPr>
      </p:pic>
      <p:pic>
        <p:nvPicPr>
          <p:cNvPr id="5" name="Picture 16" descr="JF_GRAPH_PP_01"/>
          <p:cNvPicPr>
            <a:picLocks noChangeAspect="1" noChangeArrowheads="1"/>
          </p:cNvPicPr>
          <p:nvPr/>
        </p:nvPicPr>
        <p:blipFill>
          <a:blip r:embed="rId4" cstate="print">
            <a:clrChange>
              <a:clrFrom>
                <a:srgbClr val="FCFDFA"/>
              </a:clrFrom>
              <a:clrTo>
                <a:srgbClr val="FCFDFA">
                  <a:alpha val="0"/>
                </a:srgbClr>
              </a:clrTo>
            </a:clrChange>
            <a:alphaModFix/>
          </a:blip>
          <a:srcRect/>
          <a:stretch>
            <a:fillRect/>
          </a:stretch>
        </p:blipFill>
        <p:spPr bwMode="auto">
          <a:xfrm>
            <a:off x="0" y="0"/>
            <a:ext cx="9145588" cy="6859588"/>
          </a:xfrm>
          <a:prstGeom prst="rect">
            <a:avLst/>
          </a:prstGeom>
          <a:noFill/>
        </p:spPr>
      </p:pic>
      <p:sp>
        <p:nvSpPr>
          <p:cNvPr id="6" name="Rectangle 5"/>
          <p:cNvSpPr/>
          <p:nvPr/>
        </p:nvSpPr>
        <p:spPr bwMode="auto">
          <a:xfrm>
            <a:off x="4643438" y="4929198"/>
            <a:ext cx="2928958" cy="571504"/>
          </a:xfrm>
          <a:prstGeom prst="rect">
            <a:avLst/>
          </a:prstGeom>
          <a:noFill/>
          <a:ln w="444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DIN-Light" pitchFamily="34" charset="0"/>
              <a:ea typeface="ＭＳ Ｐゴシック" pitchFamily="44" charset="-128"/>
            </a:endParaRPr>
          </a:p>
        </p:txBody>
      </p:sp>
      <p:sp>
        <p:nvSpPr>
          <p:cNvPr id="7" name="Line Callout 1 6"/>
          <p:cNvSpPr/>
          <p:nvPr/>
        </p:nvSpPr>
        <p:spPr bwMode="auto">
          <a:xfrm>
            <a:off x="4929190" y="1357298"/>
            <a:ext cx="2868618" cy="2141548"/>
          </a:xfrm>
          <a:prstGeom prst="borderCallout1">
            <a:avLst>
              <a:gd name="adj1" fmla="val 100671"/>
              <a:gd name="adj2" fmla="val 49880"/>
              <a:gd name="adj3" fmla="val 166926"/>
              <a:gd name="adj4" fmla="val 50123"/>
            </a:avLst>
          </a:prstGeom>
          <a:solidFill>
            <a:schemeClr val="bg1"/>
          </a:solidFill>
          <a:ln w="63500" cap="flat" cmpd="sng" algn="ctr">
            <a:solidFill>
              <a:schemeClr val="bg1">
                <a:lumMod val="85000"/>
              </a:schemeClr>
            </a:solidFill>
            <a:prstDash val="solid"/>
            <a:round/>
            <a:headEnd type="oval" w="med" len="med"/>
            <a:tailEnd type="oval" w="med" len="med"/>
          </a:ln>
          <a:effectLst>
            <a:outerShdw blurRad="203200" dist="101600" dir="2700000" algn="tl" rotWithShape="0">
              <a:prstClr val="black"/>
            </a:outerShdw>
          </a:effectLst>
        </p:spPr>
        <p:txBody>
          <a:bodyPr wrap="none" anchor="ctr"/>
          <a:lstStyle/>
          <a:p>
            <a:pPr>
              <a:lnSpc>
                <a:spcPts val="4000"/>
              </a:lnSpc>
              <a:defRPr/>
            </a:pPr>
            <a:r>
              <a:rPr lang="en-GB" sz="4000" b="1" dirty="0" smtClean="0">
                <a:solidFill>
                  <a:srgbClr val="C00000"/>
                </a:solidFill>
                <a:latin typeface="Arial" pitchFamily="34" charset="0"/>
                <a:cs typeface="Arial" pitchFamily="34" charset="0"/>
              </a:rPr>
              <a:t>Target </a:t>
            </a:r>
          </a:p>
          <a:p>
            <a:pPr>
              <a:lnSpc>
                <a:spcPts val="4000"/>
              </a:lnSpc>
              <a:defRPr/>
            </a:pPr>
            <a:r>
              <a:rPr lang="en-GB" sz="4000" b="1" dirty="0" smtClean="0">
                <a:solidFill>
                  <a:srgbClr val="C00000"/>
                </a:solidFill>
                <a:latin typeface="Arial" pitchFamily="34" charset="0"/>
                <a:cs typeface="Arial" pitchFamily="34" charset="0"/>
              </a:rPr>
              <a:t>converting </a:t>
            </a:r>
          </a:p>
          <a:p>
            <a:pPr>
              <a:lnSpc>
                <a:spcPts val="4000"/>
              </a:lnSpc>
              <a:defRPr/>
            </a:pPr>
            <a:r>
              <a:rPr lang="en-GB" sz="4000" b="1" dirty="0" smtClean="0">
                <a:solidFill>
                  <a:srgbClr val="C00000"/>
                </a:solidFill>
                <a:latin typeface="Arial" pitchFamily="34" charset="0"/>
                <a:cs typeface="Arial" pitchFamily="34" charset="0"/>
              </a:rPr>
              <a:t>tail</a:t>
            </a:r>
          </a:p>
          <a:p>
            <a:pPr>
              <a:lnSpc>
                <a:spcPts val="4000"/>
              </a:lnSpc>
              <a:defRPr/>
            </a:pPr>
            <a:r>
              <a:rPr lang="en-GB" sz="4000" b="1" dirty="0" smtClean="0">
                <a:solidFill>
                  <a:srgbClr val="C00000"/>
                </a:solidFill>
                <a:latin typeface="Arial" pitchFamily="34" charset="0"/>
                <a:cs typeface="Arial" pitchFamily="34" charset="0"/>
              </a:rPr>
              <a:t>keywords</a:t>
            </a:r>
            <a:endParaRPr lang="en-GB" sz="4000" b="1" dirty="0">
              <a:solidFill>
                <a:srgbClr val="C0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JF_BG_1"/>
          <p:cNvPicPr>
            <a:picLocks noChangeAspect="1" noChangeArrowheads="1"/>
          </p:cNvPicPr>
          <p:nvPr/>
        </p:nvPicPr>
        <p:blipFill>
          <a:blip r:embed="rId3" cstate="print"/>
          <a:srcRect/>
          <a:stretch>
            <a:fillRect/>
          </a:stretch>
        </p:blipFill>
        <p:spPr bwMode="auto">
          <a:xfrm>
            <a:off x="0" y="0"/>
            <a:ext cx="9164638" cy="6877050"/>
          </a:xfrm>
          <a:prstGeom prst="rect">
            <a:avLst/>
          </a:prstGeom>
          <a:noFill/>
          <a:ln w="9525">
            <a:noFill/>
            <a:miter lim="800000"/>
            <a:headEnd/>
            <a:tailEnd/>
          </a:ln>
        </p:spPr>
      </p:pic>
      <p:pic>
        <p:nvPicPr>
          <p:cNvPr id="4" name="Picture 3"/>
          <p:cNvPicPr>
            <a:picLocks noChangeAspect="1"/>
          </p:cNvPicPr>
          <p:nvPr/>
        </p:nvPicPr>
        <p:blipFill>
          <a:blip r:embed="rId4" cstate="print">
            <a:alphaModFix amt="10000"/>
          </a:blip>
          <a:stretch>
            <a:fillRect/>
          </a:stretch>
        </p:blipFill>
        <p:spPr>
          <a:xfrm>
            <a:off x="5029200" y="609600"/>
            <a:ext cx="4791693" cy="5377910"/>
          </a:xfrm>
          <a:prstGeom prst="rect">
            <a:avLst/>
          </a:prstGeom>
        </p:spPr>
      </p:pic>
      <p:sp>
        <p:nvSpPr>
          <p:cNvPr id="13315" name="TextBox 4"/>
          <p:cNvSpPr txBox="1">
            <a:spLocks noChangeArrowheads="1"/>
          </p:cNvSpPr>
          <p:nvPr/>
        </p:nvSpPr>
        <p:spPr bwMode="auto">
          <a:xfrm>
            <a:off x="576263" y="2066544"/>
            <a:ext cx="8388225" cy="4736526"/>
          </a:xfrm>
          <a:prstGeom prst="rect">
            <a:avLst/>
          </a:prstGeom>
          <a:noFill/>
          <a:ln w="9525">
            <a:noFill/>
            <a:miter lim="800000"/>
            <a:headEnd/>
            <a:tailEnd/>
          </a:ln>
        </p:spPr>
        <p:txBody>
          <a:bodyPr wrap="square">
            <a:spAutoFit/>
          </a:bodyPr>
          <a:lstStyle/>
          <a:p>
            <a:pPr eaLnBrk="0" hangingPunct="0"/>
            <a:r>
              <a:rPr lang="en-GB" sz="4800" b="1" spc="-150" dirty="0">
                <a:solidFill>
                  <a:srgbClr val="D3E54D"/>
                </a:solidFill>
                <a:latin typeface="Arial" pitchFamily="34" charset="0"/>
                <a:cs typeface="Arial" pitchFamily="34" charset="0"/>
              </a:rPr>
              <a:t>4</a:t>
            </a:r>
            <a:r>
              <a:rPr lang="en-GB" sz="4800" b="1" spc="-150" dirty="0" smtClean="0">
                <a:solidFill>
                  <a:srgbClr val="D3E54D"/>
                </a:solidFill>
                <a:latin typeface="Arial" pitchFamily="34" charset="0"/>
                <a:cs typeface="Arial" pitchFamily="34" charset="0"/>
              </a:rPr>
              <a:t>.</a:t>
            </a:r>
            <a:r>
              <a:rPr lang="en-GB" sz="4800" b="1" spc="-150" dirty="0" smtClean="0">
                <a:solidFill>
                  <a:schemeClr val="bg1"/>
                </a:solidFill>
                <a:latin typeface="Arial" pitchFamily="34" charset="0"/>
                <a:cs typeface="Arial" pitchFamily="34" charset="0"/>
              </a:rPr>
              <a:t> PPC can be used to </a:t>
            </a:r>
          </a:p>
          <a:p>
            <a:pPr eaLnBrk="0" hangingPunct="0"/>
            <a:r>
              <a:rPr lang="en-GB" sz="4800" b="1" spc="-150" dirty="0" smtClean="0">
                <a:solidFill>
                  <a:srgbClr val="D3E54D"/>
                </a:solidFill>
                <a:latin typeface="Arial" pitchFamily="34" charset="0"/>
                <a:cs typeface="Arial" pitchFamily="34" charset="0"/>
              </a:rPr>
              <a:t>test ad copies</a:t>
            </a:r>
            <a:r>
              <a:rPr lang="en-GB" sz="4800" b="1" spc="-150" dirty="0" smtClean="0">
                <a:solidFill>
                  <a:schemeClr val="bg1"/>
                </a:solidFill>
                <a:latin typeface="Arial" pitchFamily="34" charset="0"/>
                <a:cs typeface="Arial" pitchFamily="34" charset="0"/>
              </a:rPr>
              <a:t> and learnings can be used to </a:t>
            </a:r>
            <a:r>
              <a:rPr lang="en-GB" sz="4800" b="1" spc="-150" dirty="0" smtClean="0">
                <a:solidFill>
                  <a:srgbClr val="D3E54D"/>
                </a:solidFill>
                <a:latin typeface="Arial" pitchFamily="34" charset="0"/>
                <a:cs typeface="Arial" pitchFamily="34" charset="0"/>
              </a:rPr>
              <a:t>optimise </a:t>
            </a:r>
          </a:p>
          <a:p>
            <a:pPr eaLnBrk="0" hangingPunct="0"/>
            <a:r>
              <a:rPr lang="en-GB" sz="4800" b="1" spc="-150" dirty="0" smtClean="0">
                <a:solidFill>
                  <a:srgbClr val="D3E54D"/>
                </a:solidFill>
                <a:latin typeface="Arial" pitchFamily="34" charset="0"/>
                <a:cs typeface="Arial" pitchFamily="34" charset="0"/>
              </a:rPr>
              <a:t>meta descriptions</a:t>
            </a:r>
            <a:endParaRPr lang="en-GB" sz="4800" b="1" spc="-150" dirty="0">
              <a:solidFill>
                <a:srgbClr val="D3E54D"/>
              </a:solidFill>
              <a:latin typeface="Arial" pitchFamily="34" charset="0"/>
              <a:cs typeface="Arial" pitchFamily="34" charset="0"/>
            </a:endParaRPr>
          </a:p>
          <a:p>
            <a:pPr eaLnBrk="0" hangingPunct="0">
              <a:lnSpc>
                <a:spcPts val="6500"/>
              </a:lnSpc>
            </a:pPr>
            <a:endParaRPr lang="en-GB" sz="5000" dirty="0">
              <a:solidFill>
                <a:schemeClr val="bg1"/>
              </a:solidFill>
              <a:latin typeface="DIN-Bold" pitchFamily="34" charset="0"/>
            </a:endParaRPr>
          </a:p>
          <a:p>
            <a:pPr eaLnBrk="0" hangingPunct="0"/>
            <a:endParaRPr lang="en-GB" sz="5000" dirty="0">
              <a:solidFill>
                <a:schemeClr val="bg1"/>
              </a:solidFill>
              <a:latin typeface="DIN-Medium"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3" descr="JF_BG_2"/>
          <p:cNvPicPr>
            <a:picLocks noChangeAspect="1" noChangeArrowheads="1"/>
          </p:cNvPicPr>
          <p:nvPr/>
        </p:nvPicPr>
        <p:blipFill>
          <a:blip r:embed="rId3" cstate="print"/>
          <a:srcRect/>
          <a:stretch>
            <a:fillRect/>
          </a:stretch>
        </p:blipFill>
        <p:spPr bwMode="auto">
          <a:xfrm>
            <a:off x="-9525" y="-9525"/>
            <a:ext cx="9164638" cy="6877050"/>
          </a:xfrm>
          <a:prstGeom prst="rect">
            <a:avLst/>
          </a:prstGeom>
          <a:noFill/>
          <a:ln w="9525">
            <a:noFill/>
            <a:miter lim="800000"/>
            <a:headEnd/>
            <a:tailEnd/>
          </a:ln>
        </p:spPr>
      </p:pic>
      <p:grpSp>
        <p:nvGrpSpPr>
          <p:cNvPr id="2" name="Group 20"/>
          <p:cNvGrpSpPr/>
          <p:nvPr/>
        </p:nvGrpSpPr>
        <p:grpSpPr>
          <a:xfrm>
            <a:off x="785786" y="159130"/>
            <a:ext cx="7128164" cy="6700058"/>
            <a:chOff x="785786" y="159130"/>
            <a:chExt cx="7128164" cy="6700058"/>
          </a:xfrm>
        </p:grpSpPr>
        <p:pic>
          <p:nvPicPr>
            <p:cNvPr id="4" name="Picture 3"/>
            <p:cNvPicPr>
              <a:picLocks noChangeAspect="1" noChangeArrowheads="1"/>
            </p:cNvPicPr>
            <p:nvPr/>
          </p:nvPicPr>
          <p:blipFill>
            <a:blip r:embed="rId4" cstate="print"/>
            <a:srcRect/>
            <a:stretch>
              <a:fillRect/>
            </a:stretch>
          </p:blipFill>
          <p:spPr bwMode="auto">
            <a:xfrm>
              <a:off x="785786" y="159130"/>
              <a:ext cx="7128164" cy="6700058"/>
            </a:xfrm>
            <a:prstGeom prst="rect">
              <a:avLst/>
            </a:prstGeom>
            <a:noFill/>
            <a:ln w="9525">
              <a:noFill/>
              <a:miter lim="800000"/>
              <a:headEnd/>
              <a:tailEnd/>
            </a:ln>
            <a:effectLst/>
          </p:spPr>
        </p:pic>
        <p:pic>
          <p:nvPicPr>
            <p:cNvPr id="113671" name="Picture 7"/>
            <p:cNvPicPr>
              <a:picLocks noChangeAspect="1" noChangeArrowheads="1"/>
            </p:cNvPicPr>
            <p:nvPr/>
          </p:nvPicPr>
          <p:blipFill>
            <a:blip r:embed="rId5" cstate="print"/>
            <a:srcRect/>
            <a:stretch>
              <a:fillRect/>
            </a:stretch>
          </p:blipFill>
          <p:spPr bwMode="auto">
            <a:xfrm>
              <a:off x="1276327" y="590530"/>
              <a:ext cx="6121266" cy="3826800"/>
            </a:xfrm>
            <a:prstGeom prst="rect">
              <a:avLst/>
            </a:prstGeom>
            <a:ln>
              <a:noFill/>
            </a:ln>
            <a:effectLst>
              <a:outerShdw blurRad="190500" algn="tl" rotWithShape="0">
                <a:srgbClr val="000000">
                  <a:alpha val="70000"/>
                </a:srgbClr>
              </a:outerShdw>
            </a:effectLst>
          </p:spPr>
        </p:pic>
      </p:grpSp>
      <p:sp>
        <p:nvSpPr>
          <p:cNvPr id="8" name="Rectangle 7"/>
          <p:cNvSpPr/>
          <p:nvPr/>
        </p:nvSpPr>
        <p:spPr bwMode="auto">
          <a:xfrm>
            <a:off x="1239470" y="2688116"/>
            <a:ext cx="4357718" cy="428628"/>
          </a:xfrm>
          <a:prstGeom prst="rect">
            <a:avLst/>
          </a:prstGeom>
          <a:noFill/>
          <a:ln w="444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rgbClr val="0070C0"/>
              </a:solidFill>
              <a:effectLst/>
              <a:latin typeface="DIN-Light" pitchFamily="34" charset="0"/>
              <a:ea typeface="ＭＳ Ｐゴシック" pitchFamily="44" charset="-128"/>
            </a:endParaRPr>
          </a:p>
        </p:txBody>
      </p:sp>
      <p:sp>
        <p:nvSpPr>
          <p:cNvPr id="9" name="Rectangle 8"/>
          <p:cNvSpPr/>
          <p:nvPr/>
        </p:nvSpPr>
        <p:spPr bwMode="auto">
          <a:xfrm>
            <a:off x="1239470" y="3156500"/>
            <a:ext cx="4357718" cy="571504"/>
          </a:xfrm>
          <a:prstGeom prst="rect">
            <a:avLst/>
          </a:prstGeom>
          <a:noFill/>
          <a:ln w="444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DIN-Light" pitchFamily="34" charset="0"/>
              <a:ea typeface="ＭＳ Ｐゴシック" pitchFamily="44" charset="-128"/>
            </a:endParaRPr>
          </a:p>
        </p:txBody>
      </p:sp>
      <p:sp>
        <p:nvSpPr>
          <p:cNvPr id="10" name="Line Callout 1 9"/>
          <p:cNvSpPr/>
          <p:nvPr/>
        </p:nvSpPr>
        <p:spPr bwMode="auto">
          <a:xfrm>
            <a:off x="6588224" y="1124744"/>
            <a:ext cx="2154238" cy="714380"/>
          </a:xfrm>
          <a:prstGeom prst="borderCallout1">
            <a:avLst>
              <a:gd name="adj1" fmla="val 49599"/>
              <a:gd name="adj2" fmla="val -391"/>
              <a:gd name="adj3" fmla="val 239304"/>
              <a:gd name="adj4" fmla="val -61695"/>
            </a:avLst>
          </a:prstGeom>
          <a:solidFill>
            <a:schemeClr val="bg1"/>
          </a:solidFill>
          <a:ln w="63500" cap="flat" cmpd="sng" algn="ctr">
            <a:solidFill>
              <a:schemeClr val="bg1">
                <a:lumMod val="85000"/>
              </a:schemeClr>
            </a:solidFill>
            <a:prstDash val="solid"/>
            <a:round/>
            <a:headEnd type="oval" w="med" len="med"/>
            <a:tailEnd type="oval" w="med" len="med"/>
          </a:ln>
          <a:effectLst>
            <a:outerShdw blurRad="203200" dist="101600" dir="2700000" algn="tl" rotWithShape="0">
              <a:schemeClr val="bg2"/>
            </a:outerShdw>
          </a:effectLst>
        </p:spPr>
        <p:txBody>
          <a:bodyPr wrap="none" anchor="ctr"/>
          <a:lstStyle/>
          <a:p>
            <a:pPr>
              <a:defRPr/>
            </a:pPr>
            <a:r>
              <a:rPr lang="en-GB" sz="4000" b="1" dirty="0" smtClean="0">
                <a:solidFill>
                  <a:srgbClr val="00B0F0"/>
                </a:solidFill>
                <a:latin typeface="Arial" pitchFamily="34" charset="0"/>
                <a:cs typeface="Arial" pitchFamily="34" charset="0"/>
              </a:rPr>
              <a:t>Ad copy</a:t>
            </a:r>
            <a:endParaRPr lang="en-GB" sz="4000" b="1" dirty="0">
              <a:solidFill>
                <a:srgbClr val="00B0F0"/>
              </a:solidFill>
              <a:latin typeface="Arial" pitchFamily="34" charset="0"/>
              <a:cs typeface="Arial" pitchFamily="34" charset="0"/>
            </a:endParaRPr>
          </a:p>
        </p:txBody>
      </p:sp>
      <p:sp>
        <p:nvSpPr>
          <p:cNvPr id="11" name="Line Callout 1 10"/>
          <p:cNvSpPr/>
          <p:nvPr/>
        </p:nvSpPr>
        <p:spPr bwMode="auto">
          <a:xfrm>
            <a:off x="274622" y="4502162"/>
            <a:ext cx="2868618" cy="1427168"/>
          </a:xfrm>
          <a:prstGeom prst="borderCallout1">
            <a:avLst>
              <a:gd name="adj1" fmla="val 51457"/>
              <a:gd name="adj2" fmla="val 100466"/>
              <a:gd name="adj3" fmla="val -74668"/>
              <a:gd name="adj4" fmla="val 157069"/>
            </a:avLst>
          </a:prstGeom>
          <a:solidFill>
            <a:schemeClr val="bg1"/>
          </a:solidFill>
          <a:ln w="63500" cap="flat" cmpd="sng" algn="ctr">
            <a:solidFill>
              <a:schemeClr val="bg1">
                <a:lumMod val="85000"/>
              </a:schemeClr>
            </a:solidFill>
            <a:prstDash val="solid"/>
            <a:round/>
            <a:headEnd type="oval" w="med" len="med"/>
            <a:tailEnd type="oval" w="med" len="med"/>
          </a:ln>
          <a:effectLst>
            <a:outerShdw blurRad="203200" dist="101600" dir="2700000" algn="tl" rotWithShape="0">
              <a:schemeClr val="bg2"/>
            </a:outerShdw>
          </a:effectLst>
        </p:spPr>
        <p:txBody>
          <a:bodyPr wrap="none" anchor="ctr"/>
          <a:lstStyle/>
          <a:p>
            <a:pPr>
              <a:defRPr/>
            </a:pPr>
            <a:r>
              <a:rPr lang="en-GB" sz="4000" b="1" dirty="0" smtClean="0">
                <a:solidFill>
                  <a:srgbClr val="C00000"/>
                </a:solidFill>
                <a:latin typeface="Arial" pitchFamily="34" charset="0"/>
                <a:cs typeface="Arial" pitchFamily="34" charset="0"/>
              </a:rPr>
              <a:t>Meta </a:t>
            </a:r>
          </a:p>
          <a:p>
            <a:pPr>
              <a:defRPr/>
            </a:pPr>
            <a:r>
              <a:rPr lang="en-GB" sz="4000" b="1" dirty="0" smtClean="0">
                <a:solidFill>
                  <a:srgbClr val="C00000"/>
                </a:solidFill>
                <a:latin typeface="Arial" pitchFamily="34" charset="0"/>
                <a:cs typeface="Arial" pitchFamily="34" charset="0"/>
              </a:rPr>
              <a:t>description</a:t>
            </a:r>
            <a:endParaRPr lang="en-GB" sz="4000" b="1" dirty="0">
              <a:solidFill>
                <a:srgbClr val="C0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JF_BG_1"/>
          <p:cNvPicPr>
            <a:picLocks noChangeAspect="1" noChangeArrowheads="1"/>
          </p:cNvPicPr>
          <p:nvPr/>
        </p:nvPicPr>
        <p:blipFill>
          <a:blip r:embed="rId3" cstate="print"/>
          <a:srcRect/>
          <a:stretch>
            <a:fillRect/>
          </a:stretch>
        </p:blipFill>
        <p:spPr bwMode="auto">
          <a:xfrm>
            <a:off x="0" y="0"/>
            <a:ext cx="9164638" cy="6877050"/>
          </a:xfrm>
          <a:prstGeom prst="rect">
            <a:avLst/>
          </a:prstGeom>
          <a:noFill/>
          <a:ln w="9525">
            <a:noFill/>
            <a:miter lim="800000"/>
            <a:headEnd/>
            <a:tailEnd/>
          </a:ln>
        </p:spPr>
      </p:pic>
      <p:pic>
        <p:nvPicPr>
          <p:cNvPr id="5" name="Picture 4"/>
          <p:cNvPicPr>
            <a:picLocks noChangeAspect="1"/>
          </p:cNvPicPr>
          <p:nvPr/>
        </p:nvPicPr>
        <p:blipFill>
          <a:blip r:embed="rId4" cstate="print">
            <a:alphaModFix amt="10000"/>
          </a:blip>
          <a:stretch>
            <a:fillRect/>
          </a:stretch>
        </p:blipFill>
        <p:spPr>
          <a:xfrm rot="16200000">
            <a:off x="5391150" y="552450"/>
            <a:ext cx="4495800" cy="5219700"/>
          </a:xfrm>
          <a:prstGeom prst="rect">
            <a:avLst/>
          </a:prstGeom>
        </p:spPr>
      </p:pic>
      <p:sp>
        <p:nvSpPr>
          <p:cNvPr id="13315" name="TextBox 4"/>
          <p:cNvSpPr txBox="1">
            <a:spLocks noChangeArrowheads="1"/>
          </p:cNvSpPr>
          <p:nvPr/>
        </p:nvSpPr>
        <p:spPr bwMode="auto">
          <a:xfrm>
            <a:off x="576263" y="2084832"/>
            <a:ext cx="8388225" cy="5321301"/>
          </a:xfrm>
          <a:prstGeom prst="rect">
            <a:avLst/>
          </a:prstGeom>
          <a:noFill/>
          <a:ln w="9525">
            <a:noFill/>
            <a:miter lim="800000"/>
            <a:headEnd/>
            <a:tailEnd/>
          </a:ln>
        </p:spPr>
        <p:txBody>
          <a:bodyPr wrap="square">
            <a:spAutoFit/>
          </a:bodyPr>
          <a:lstStyle/>
          <a:p>
            <a:pPr eaLnBrk="0" hangingPunct="0"/>
            <a:r>
              <a:rPr lang="en-GB" sz="4800" b="1" spc="-150" dirty="0" smtClean="0">
                <a:solidFill>
                  <a:srgbClr val="D3E54D"/>
                </a:solidFill>
                <a:latin typeface="Arial" pitchFamily="34" charset="0"/>
                <a:cs typeface="Arial" pitchFamily="34" charset="0"/>
              </a:rPr>
              <a:t>5.</a:t>
            </a:r>
            <a:r>
              <a:rPr lang="en-GB" sz="4800" b="1" spc="-150" dirty="0" smtClean="0">
                <a:solidFill>
                  <a:schemeClr val="bg1"/>
                </a:solidFill>
                <a:latin typeface="Arial" pitchFamily="34" charset="0"/>
                <a:cs typeface="Arial" pitchFamily="34" charset="0"/>
              </a:rPr>
              <a:t> PPC will </a:t>
            </a:r>
            <a:r>
              <a:rPr lang="en-GB" sz="4800" b="1" spc="-150" dirty="0" smtClean="0">
                <a:solidFill>
                  <a:srgbClr val="D3E54D"/>
                </a:solidFill>
                <a:latin typeface="Arial" pitchFamily="34" charset="0"/>
                <a:cs typeface="Arial" pitchFamily="34" charset="0"/>
              </a:rPr>
              <a:t>give insight beyond page rank</a:t>
            </a:r>
            <a:r>
              <a:rPr lang="en-GB" sz="4800" b="1" spc="-150" dirty="0" smtClean="0">
                <a:solidFill>
                  <a:schemeClr val="bg1"/>
                </a:solidFill>
                <a:latin typeface="Arial" pitchFamily="34" charset="0"/>
                <a:cs typeface="Arial" pitchFamily="34" charset="0"/>
              </a:rPr>
              <a:t> and </a:t>
            </a:r>
          </a:p>
          <a:p>
            <a:pPr eaLnBrk="0" hangingPunct="0"/>
            <a:r>
              <a:rPr lang="en-GB" sz="4800" b="1" spc="-150" dirty="0" smtClean="0">
                <a:solidFill>
                  <a:schemeClr val="bg1"/>
                </a:solidFill>
                <a:latin typeface="Arial" pitchFamily="34" charset="0"/>
                <a:cs typeface="Arial" pitchFamily="34" charset="0"/>
              </a:rPr>
              <a:t>will </a:t>
            </a:r>
            <a:r>
              <a:rPr lang="en-GB" sz="4800" b="1" spc="-150" dirty="0" smtClean="0">
                <a:solidFill>
                  <a:srgbClr val="D3E54D"/>
                </a:solidFill>
                <a:latin typeface="Arial" pitchFamily="34" charset="0"/>
                <a:cs typeface="Arial" pitchFamily="34" charset="0"/>
              </a:rPr>
              <a:t>identify keywords</a:t>
            </a:r>
            <a:r>
              <a:rPr lang="en-GB" sz="4800" b="1" spc="-150" dirty="0" smtClean="0">
                <a:solidFill>
                  <a:schemeClr val="bg1"/>
                </a:solidFill>
                <a:latin typeface="Arial" pitchFamily="34" charset="0"/>
                <a:cs typeface="Arial" pitchFamily="34" charset="0"/>
              </a:rPr>
              <a:t> </a:t>
            </a:r>
          </a:p>
          <a:p>
            <a:pPr eaLnBrk="0" hangingPunct="0"/>
            <a:r>
              <a:rPr lang="en-GB" sz="4800" b="1" spc="-150" dirty="0" smtClean="0">
                <a:solidFill>
                  <a:schemeClr val="bg1"/>
                </a:solidFill>
                <a:latin typeface="Arial" pitchFamily="34" charset="0"/>
                <a:cs typeface="Arial" pitchFamily="34" charset="0"/>
              </a:rPr>
              <a:t>which the </a:t>
            </a:r>
            <a:r>
              <a:rPr lang="en-GB" sz="4800" b="1" spc="-150" dirty="0">
                <a:solidFill>
                  <a:schemeClr val="bg1"/>
                </a:solidFill>
                <a:latin typeface="Arial" pitchFamily="34" charset="0"/>
                <a:cs typeface="Arial" pitchFamily="34" charset="0"/>
              </a:rPr>
              <a:t>s</a:t>
            </a:r>
            <a:r>
              <a:rPr lang="en-GB" sz="4800" b="1" spc="-150" dirty="0" smtClean="0">
                <a:solidFill>
                  <a:schemeClr val="bg1"/>
                </a:solidFill>
                <a:latin typeface="Arial" pitchFamily="34" charset="0"/>
                <a:cs typeface="Arial" pitchFamily="34" charset="0"/>
              </a:rPr>
              <a:t>earch engines</a:t>
            </a:r>
          </a:p>
          <a:p>
            <a:pPr eaLnBrk="0" hangingPunct="0"/>
            <a:r>
              <a:rPr lang="en-GB" sz="4800" b="1" spc="-150" dirty="0" smtClean="0">
                <a:solidFill>
                  <a:schemeClr val="bg1"/>
                </a:solidFill>
                <a:latin typeface="Arial" pitchFamily="34" charset="0"/>
                <a:cs typeface="Arial" pitchFamily="34" charset="0"/>
              </a:rPr>
              <a:t>think are </a:t>
            </a:r>
            <a:r>
              <a:rPr lang="en-GB" sz="4800" b="1" spc="-150" dirty="0" smtClean="0">
                <a:solidFill>
                  <a:srgbClr val="D3E54D"/>
                </a:solidFill>
                <a:latin typeface="Arial" pitchFamily="34" charset="0"/>
                <a:cs typeface="Arial" pitchFamily="34" charset="0"/>
              </a:rPr>
              <a:t>relevant</a:t>
            </a:r>
            <a:r>
              <a:rPr lang="en-GB" sz="4800" b="1" spc="-150" dirty="0" smtClean="0">
                <a:solidFill>
                  <a:schemeClr val="bg1"/>
                </a:solidFill>
                <a:latin typeface="Arial" pitchFamily="34" charset="0"/>
                <a:cs typeface="Arial" pitchFamily="34" charset="0"/>
              </a:rPr>
              <a:t> to the site</a:t>
            </a:r>
            <a:endParaRPr lang="en-GB" sz="4800" b="1" spc="-150" dirty="0">
              <a:solidFill>
                <a:schemeClr val="bg1"/>
              </a:solidFill>
              <a:latin typeface="Arial" pitchFamily="34" charset="0"/>
              <a:cs typeface="Arial" pitchFamily="34" charset="0"/>
            </a:endParaRPr>
          </a:p>
          <a:p>
            <a:pPr eaLnBrk="0" hangingPunct="0">
              <a:lnSpc>
                <a:spcPts val="6500"/>
              </a:lnSpc>
            </a:pPr>
            <a:endParaRPr lang="en-GB" sz="4800" b="1" dirty="0">
              <a:solidFill>
                <a:schemeClr val="bg1"/>
              </a:solidFill>
              <a:latin typeface="DIN-Bold" pitchFamily="34" charset="0"/>
            </a:endParaRPr>
          </a:p>
          <a:p>
            <a:pPr eaLnBrk="0" hangingPunct="0"/>
            <a:endParaRPr lang="en-GB" sz="4800" b="1" dirty="0">
              <a:solidFill>
                <a:schemeClr val="bg1"/>
              </a:solidFill>
              <a:latin typeface="DIN-Medium"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3" descr="JF_BG_2"/>
          <p:cNvPicPr>
            <a:picLocks noChangeAspect="1" noChangeArrowheads="1"/>
          </p:cNvPicPr>
          <p:nvPr/>
        </p:nvPicPr>
        <p:blipFill>
          <a:blip r:embed="rId3" cstate="print"/>
          <a:srcRect/>
          <a:stretch>
            <a:fillRect/>
          </a:stretch>
        </p:blipFill>
        <p:spPr bwMode="auto">
          <a:xfrm>
            <a:off x="-9525" y="-9525"/>
            <a:ext cx="9164638" cy="6877050"/>
          </a:xfrm>
          <a:prstGeom prst="rect">
            <a:avLst/>
          </a:prstGeom>
          <a:noFill/>
          <a:ln w="9525">
            <a:noFill/>
            <a:miter lim="800000"/>
            <a:headEnd/>
            <a:tailEnd/>
          </a:ln>
        </p:spPr>
      </p:pic>
      <p:pic>
        <p:nvPicPr>
          <p:cNvPr id="177158" name="Picture 6"/>
          <p:cNvPicPr>
            <a:picLocks noChangeAspect="1" noChangeArrowheads="1"/>
          </p:cNvPicPr>
          <p:nvPr/>
        </p:nvPicPr>
        <p:blipFill>
          <a:blip r:embed="rId4" cstate="print"/>
          <a:srcRect/>
          <a:stretch>
            <a:fillRect/>
          </a:stretch>
        </p:blipFill>
        <p:spPr bwMode="auto">
          <a:xfrm>
            <a:off x="520711" y="1198034"/>
            <a:ext cx="8394689" cy="4590946"/>
          </a:xfrm>
          <a:prstGeom prst="rect">
            <a:avLst/>
          </a:prstGeom>
          <a:ln>
            <a:noFill/>
          </a:ln>
          <a:effectLst>
            <a:outerShdw blurRad="292100" dist="139700" dir="2700000" algn="tl" rotWithShape="0">
              <a:srgbClr val="333333">
                <a:alpha val="65000"/>
              </a:srgbClr>
            </a:outerShdw>
          </a:effectLst>
        </p:spPr>
      </p:pic>
      <p:sp>
        <p:nvSpPr>
          <p:cNvPr id="9" name="Line Callout 1 8"/>
          <p:cNvSpPr/>
          <p:nvPr/>
        </p:nvSpPr>
        <p:spPr bwMode="auto">
          <a:xfrm>
            <a:off x="4376944" y="126817"/>
            <a:ext cx="4254992" cy="1007039"/>
          </a:xfrm>
          <a:prstGeom prst="borderCallout1">
            <a:avLst>
              <a:gd name="adj1" fmla="val 99540"/>
              <a:gd name="adj2" fmla="val 50326"/>
              <a:gd name="adj3" fmla="val 379502"/>
              <a:gd name="adj4" fmla="val 11415"/>
            </a:avLst>
          </a:prstGeom>
          <a:solidFill>
            <a:schemeClr val="bg1"/>
          </a:solidFill>
          <a:ln w="63500" cap="flat" cmpd="sng" algn="ctr">
            <a:solidFill>
              <a:schemeClr val="bg1">
                <a:lumMod val="85000"/>
              </a:schemeClr>
            </a:solidFill>
            <a:prstDash val="solid"/>
            <a:round/>
            <a:headEnd type="oval" w="med" len="med"/>
            <a:tailEnd type="oval" w="med" len="med"/>
          </a:ln>
          <a:effectLst>
            <a:outerShdw blurRad="203200" dist="101600" dir="2700000" algn="tl" rotWithShape="0">
              <a:schemeClr val="bg2"/>
            </a:outerShdw>
          </a:effectLst>
        </p:spPr>
        <p:txBody>
          <a:bodyPr wrap="none" anchor="ctr"/>
          <a:lstStyle/>
          <a:p>
            <a:pPr defTabSz="540000">
              <a:spcBef>
                <a:spcPts val="0"/>
              </a:spcBef>
              <a:spcAft>
                <a:spcPts val="0"/>
              </a:spcAft>
              <a:defRPr/>
            </a:pPr>
            <a:r>
              <a:rPr lang="en-GB" sz="5400" b="1" spc="-300" dirty="0" smtClean="0">
                <a:solidFill>
                  <a:srgbClr val="D3E54D"/>
                </a:solidFill>
                <a:latin typeface="Arial" pitchFamily="34" charset="0"/>
                <a:cs typeface="Arial" pitchFamily="34" charset="0"/>
              </a:rPr>
              <a:t>Quality score</a:t>
            </a:r>
            <a:endParaRPr lang="en-GB" sz="5400" b="1" spc="-300" dirty="0">
              <a:solidFill>
                <a:srgbClr val="D3E54D"/>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JF_BG_1"/>
          <p:cNvPicPr>
            <a:picLocks noChangeAspect="1" noChangeArrowheads="1"/>
          </p:cNvPicPr>
          <p:nvPr/>
        </p:nvPicPr>
        <p:blipFill>
          <a:blip r:embed="rId3" cstate="print"/>
          <a:srcRect/>
          <a:stretch>
            <a:fillRect/>
          </a:stretch>
        </p:blipFill>
        <p:spPr bwMode="auto">
          <a:xfrm>
            <a:off x="0" y="0"/>
            <a:ext cx="9164638" cy="6877050"/>
          </a:xfrm>
          <a:prstGeom prst="rect">
            <a:avLst/>
          </a:prstGeom>
          <a:noFill/>
          <a:ln w="9525">
            <a:noFill/>
            <a:miter lim="800000"/>
            <a:headEnd/>
            <a:tailEnd/>
          </a:ln>
        </p:spPr>
      </p:pic>
      <p:pic>
        <p:nvPicPr>
          <p:cNvPr id="4" name="Picture 3"/>
          <p:cNvPicPr>
            <a:picLocks noChangeAspect="1"/>
          </p:cNvPicPr>
          <p:nvPr/>
        </p:nvPicPr>
        <p:blipFill>
          <a:blip r:embed="rId4" cstate="print">
            <a:alphaModFix amt="19000"/>
          </a:blip>
          <a:stretch>
            <a:fillRect/>
          </a:stretch>
        </p:blipFill>
        <p:spPr>
          <a:xfrm>
            <a:off x="4953000" y="304800"/>
            <a:ext cx="5105400" cy="5748037"/>
          </a:xfrm>
          <a:prstGeom prst="rect">
            <a:avLst/>
          </a:prstGeom>
        </p:spPr>
      </p:pic>
      <p:sp>
        <p:nvSpPr>
          <p:cNvPr id="13315" name="TextBox 4"/>
          <p:cNvSpPr txBox="1">
            <a:spLocks noChangeArrowheads="1"/>
          </p:cNvSpPr>
          <p:nvPr/>
        </p:nvSpPr>
        <p:spPr bwMode="auto">
          <a:xfrm>
            <a:off x="576263" y="2112264"/>
            <a:ext cx="8302561" cy="4741431"/>
          </a:xfrm>
          <a:prstGeom prst="rect">
            <a:avLst/>
          </a:prstGeom>
          <a:noFill/>
          <a:ln w="9525">
            <a:noFill/>
            <a:miter lim="800000"/>
            <a:headEnd/>
            <a:tailEnd/>
          </a:ln>
        </p:spPr>
        <p:txBody>
          <a:bodyPr wrap="square">
            <a:spAutoFit/>
          </a:bodyPr>
          <a:lstStyle/>
          <a:p>
            <a:pPr eaLnBrk="0" hangingPunct="0"/>
            <a:r>
              <a:rPr lang="en-GB" sz="4800" b="1" spc="-150" dirty="0" smtClean="0">
                <a:solidFill>
                  <a:srgbClr val="D3E54D"/>
                </a:solidFill>
                <a:latin typeface="Arial" pitchFamily="34" charset="0"/>
                <a:cs typeface="Arial" pitchFamily="34" charset="0"/>
              </a:rPr>
              <a:t>6.</a:t>
            </a:r>
            <a:r>
              <a:rPr lang="en-GB" sz="4800" b="1" spc="-150" dirty="0" smtClean="0">
                <a:solidFill>
                  <a:schemeClr val="bg1"/>
                </a:solidFill>
                <a:latin typeface="Arial" pitchFamily="34" charset="0"/>
                <a:cs typeface="Arial" pitchFamily="34" charset="0"/>
              </a:rPr>
              <a:t> The </a:t>
            </a:r>
            <a:r>
              <a:rPr lang="en-GB" sz="4800" b="1" spc="-150" dirty="0" smtClean="0">
                <a:solidFill>
                  <a:srgbClr val="D3E54D"/>
                </a:solidFill>
                <a:latin typeface="Arial" pitchFamily="34" charset="0"/>
                <a:cs typeface="Arial" pitchFamily="34" charset="0"/>
              </a:rPr>
              <a:t>more real estate </a:t>
            </a:r>
            <a:r>
              <a:rPr lang="en-GB" sz="4800" b="1" spc="-150" dirty="0" smtClean="0">
                <a:solidFill>
                  <a:schemeClr val="bg1"/>
                </a:solidFill>
                <a:latin typeface="Arial" pitchFamily="34" charset="0"/>
                <a:cs typeface="Arial" pitchFamily="34" charset="0"/>
              </a:rPr>
              <a:t>your </a:t>
            </a:r>
            <a:r>
              <a:rPr lang="en-GB" sz="4800" b="1" spc="-150" dirty="0" smtClean="0">
                <a:solidFill>
                  <a:srgbClr val="D3E54D"/>
                </a:solidFill>
                <a:latin typeface="Arial" pitchFamily="34" charset="0"/>
                <a:cs typeface="Arial" pitchFamily="34" charset="0"/>
              </a:rPr>
              <a:t>brand occupies </a:t>
            </a:r>
            <a:r>
              <a:rPr lang="en-GB" sz="4800" b="1" spc="-150" dirty="0" smtClean="0">
                <a:solidFill>
                  <a:schemeClr val="bg1"/>
                </a:solidFill>
                <a:latin typeface="Arial" pitchFamily="34" charset="0"/>
                <a:cs typeface="Arial" pitchFamily="34" charset="0"/>
              </a:rPr>
              <a:t>on any given </a:t>
            </a:r>
            <a:r>
              <a:rPr lang="en-GB" sz="4800" b="1" spc="-150" dirty="0" smtClean="0">
                <a:solidFill>
                  <a:srgbClr val="D3E54D"/>
                </a:solidFill>
                <a:latin typeface="Arial" pitchFamily="34" charset="0"/>
                <a:cs typeface="Arial" pitchFamily="34" charset="0"/>
              </a:rPr>
              <a:t>SERP</a:t>
            </a:r>
            <a:r>
              <a:rPr lang="en-GB" sz="4800" b="1" spc="-150" dirty="0" smtClean="0">
                <a:solidFill>
                  <a:schemeClr val="bg1"/>
                </a:solidFill>
                <a:latin typeface="Arial" pitchFamily="34" charset="0"/>
                <a:cs typeface="Arial" pitchFamily="34" charset="0"/>
              </a:rPr>
              <a:t> the more </a:t>
            </a:r>
            <a:r>
              <a:rPr lang="en-GB" sz="4800" b="1" spc="-150" dirty="0" smtClean="0">
                <a:solidFill>
                  <a:srgbClr val="D3E54D"/>
                </a:solidFill>
                <a:latin typeface="Arial" pitchFamily="34" charset="0"/>
                <a:cs typeface="Arial" pitchFamily="34" charset="0"/>
              </a:rPr>
              <a:t>trust and recognition you will receive</a:t>
            </a:r>
          </a:p>
          <a:p>
            <a:pPr eaLnBrk="0" hangingPunct="0">
              <a:lnSpc>
                <a:spcPts val="6500"/>
              </a:lnSpc>
            </a:pPr>
            <a:endParaRPr lang="en-GB" sz="5000" b="1" dirty="0">
              <a:solidFill>
                <a:schemeClr val="bg1"/>
              </a:solidFill>
              <a:latin typeface="DIN-Bold" pitchFamily="34" charset="0"/>
            </a:endParaRPr>
          </a:p>
          <a:p>
            <a:pPr eaLnBrk="0" hangingPunct="0"/>
            <a:endParaRPr lang="en-GB" sz="5000" b="1" dirty="0">
              <a:solidFill>
                <a:schemeClr val="bg1"/>
              </a:solidFill>
              <a:latin typeface="DIN-Medium"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3" descr="JF_BG_2"/>
          <p:cNvPicPr>
            <a:picLocks noChangeAspect="1" noChangeArrowheads="1"/>
          </p:cNvPicPr>
          <p:nvPr/>
        </p:nvPicPr>
        <p:blipFill>
          <a:blip r:embed="rId3" cstate="print"/>
          <a:srcRect/>
          <a:stretch>
            <a:fillRect/>
          </a:stretch>
        </p:blipFill>
        <p:spPr bwMode="auto">
          <a:xfrm>
            <a:off x="-9525" y="-9525"/>
            <a:ext cx="9164638" cy="6877050"/>
          </a:xfrm>
          <a:prstGeom prst="rect">
            <a:avLst/>
          </a:prstGeom>
          <a:noFill/>
          <a:ln w="9525">
            <a:noFill/>
            <a:miter lim="800000"/>
            <a:headEnd/>
            <a:tailEnd/>
          </a:ln>
        </p:spPr>
      </p:pic>
      <p:grpSp>
        <p:nvGrpSpPr>
          <p:cNvPr id="7" name="Group 6"/>
          <p:cNvGrpSpPr/>
          <p:nvPr/>
        </p:nvGrpSpPr>
        <p:grpSpPr>
          <a:xfrm>
            <a:off x="1063025" y="1447800"/>
            <a:ext cx="7547575" cy="4038600"/>
            <a:chOff x="533400" y="1447800"/>
            <a:chExt cx="8001031" cy="4281238"/>
          </a:xfrm>
        </p:grpSpPr>
        <p:pic>
          <p:nvPicPr>
            <p:cNvPr id="178178" name="Picture 2"/>
            <p:cNvPicPr>
              <a:picLocks noChangeAspect="1" noChangeArrowheads="1"/>
            </p:cNvPicPr>
            <p:nvPr/>
          </p:nvPicPr>
          <p:blipFill>
            <a:blip r:embed="rId4" cstate="print"/>
            <a:srcRect t="16562" b="11274"/>
            <a:stretch>
              <a:fillRect/>
            </a:stretch>
          </p:blipFill>
          <p:spPr bwMode="auto">
            <a:xfrm>
              <a:off x="533400" y="1447800"/>
              <a:ext cx="8001031" cy="4281238"/>
            </a:xfrm>
            <a:prstGeom prst="rect">
              <a:avLst/>
            </a:prstGeom>
            <a:noFill/>
            <a:ln w="9525">
              <a:noFill/>
              <a:miter lim="800000"/>
              <a:headEnd/>
              <a:tailEnd/>
            </a:ln>
          </p:spPr>
        </p:pic>
        <p:pic>
          <p:nvPicPr>
            <p:cNvPr id="178180" name="Picture 4"/>
            <p:cNvPicPr>
              <a:picLocks noChangeAspect="1" noChangeArrowheads="1"/>
            </p:cNvPicPr>
            <p:nvPr/>
          </p:nvPicPr>
          <p:blipFill>
            <a:blip r:embed="rId5" cstate="print"/>
            <a:srcRect/>
            <a:stretch>
              <a:fillRect/>
            </a:stretch>
          </p:blipFill>
          <p:spPr bwMode="auto">
            <a:xfrm>
              <a:off x="3429000" y="2971800"/>
              <a:ext cx="2301726" cy="919152"/>
            </a:xfrm>
            <a:prstGeom prst="rect">
              <a:avLst/>
            </a:prstGeom>
            <a:noFill/>
            <a:ln w="9525">
              <a:noFill/>
              <a:miter lim="800000"/>
              <a:headEnd/>
              <a:tailEnd/>
            </a:ln>
          </p:spPr>
        </p:pic>
      </p:grpSp>
      <p:sp>
        <p:nvSpPr>
          <p:cNvPr id="5" name="TextBox 4"/>
          <p:cNvSpPr txBox="1">
            <a:spLocks noChangeArrowheads="1"/>
          </p:cNvSpPr>
          <p:nvPr/>
        </p:nvSpPr>
        <p:spPr bwMode="auto">
          <a:xfrm>
            <a:off x="755775" y="381000"/>
            <a:ext cx="8388225" cy="707886"/>
          </a:xfrm>
          <a:prstGeom prst="rect">
            <a:avLst/>
          </a:prstGeom>
          <a:noFill/>
          <a:ln w="9525">
            <a:noFill/>
            <a:miter lim="800000"/>
            <a:headEnd/>
            <a:tailEnd/>
          </a:ln>
        </p:spPr>
        <p:txBody>
          <a:bodyPr wrap="square">
            <a:spAutoFit/>
          </a:bodyPr>
          <a:lstStyle/>
          <a:p>
            <a:pPr eaLnBrk="0" hangingPunct="0"/>
            <a:r>
              <a:rPr lang="en-GB" sz="2000" b="1" dirty="0" smtClean="0">
                <a:solidFill>
                  <a:srgbClr val="323E1A"/>
                </a:solidFill>
                <a:latin typeface="Arial" pitchFamily="34" charset="0"/>
                <a:cs typeface="Arial" pitchFamily="34" charset="0"/>
              </a:rPr>
              <a:t>Affect of top listings in both paid and organics:</a:t>
            </a:r>
          </a:p>
          <a:p>
            <a:pPr eaLnBrk="0" hangingPunct="0"/>
            <a:r>
              <a:rPr lang="en-GB" sz="2000" b="1" dirty="0" smtClean="0">
                <a:solidFill>
                  <a:srgbClr val="323E1A"/>
                </a:solidFill>
                <a:latin typeface="Arial" pitchFamily="34" charset="0"/>
                <a:cs typeface="Arial" pitchFamily="34" charset="0"/>
              </a:rPr>
              <a:t>Out of 1,000 impressions number of expected clicks to the page</a:t>
            </a:r>
            <a:endParaRPr lang="en-GB" sz="2000" dirty="0">
              <a:solidFill>
                <a:srgbClr val="323E1A"/>
              </a:solidFill>
              <a:latin typeface="DIN-Medium" pitchFamily="34" charset="0"/>
            </a:endParaRPr>
          </a:p>
        </p:txBody>
      </p:sp>
      <p:sp>
        <p:nvSpPr>
          <p:cNvPr id="6" name="TextBox 5"/>
          <p:cNvSpPr txBox="1">
            <a:spLocks noChangeArrowheads="1"/>
          </p:cNvSpPr>
          <p:nvPr/>
        </p:nvSpPr>
        <p:spPr bwMode="auto">
          <a:xfrm>
            <a:off x="755775" y="5638800"/>
            <a:ext cx="8388225" cy="707886"/>
          </a:xfrm>
          <a:prstGeom prst="rect">
            <a:avLst/>
          </a:prstGeom>
          <a:noFill/>
          <a:ln w="9525">
            <a:noFill/>
            <a:miter lim="800000"/>
            <a:headEnd/>
            <a:tailEnd/>
          </a:ln>
        </p:spPr>
        <p:txBody>
          <a:bodyPr wrap="square">
            <a:spAutoFit/>
          </a:bodyPr>
          <a:lstStyle/>
          <a:p>
            <a:pPr eaLnBrk="0" hangingPunct="0"/>
            <a:r>
              <a:rPr lang="en-GB" sz="2000" b="1" dirty="0" smtClean="0">
                <a:latin typeface="Arial" pitchFamily="34" charset="0"/>
                <a:cs typeface="Arial" pitchFamily="34" charset="0"/>
              </a:rPr>
              <a:t>By being both paid and natural listings you dramatically increase</a:t>
            </a:r>
          </a:p>
          <a:p>
            <a:pPr eaLnBrk="0" hangingPunct="0"/>
            <a:r>
              <a:rPr lang="en-GB" sz="2000" b="1" dirty="0" smtClean="0">
                <a:latin typeface="Arial" pitchFamily="34" charset="0"/>
                <a:cs typeface="Arial" pitchFamily="34" charset="0"/>
              </a:rPr>
              <a:t>the number of clicks to your page (1-2% to 6%)</a:t>
            </a:r>
            <a:endParaRPr lang="en-GB" sz="2000" dirty="0">
              <a:latin typeface="DIN-Medium"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3" descr="JF_BG_2"/>
          <p:cNvPicPr>
            <a:picLocks noChangeAspect="1" noChangeArrowheads="1"/>
          </p:cNvPicPr>
          <p:nvPr/>
        </p:nvPicPr>
        <p:blipFill>
          <a:blip r:embed="rId3" cstate="print"/>
          <a:srcRect/>
          <a:stretch>
            <a:fillRect/>
          </a:stretch>
        </p:blipFill>
        <p:spPr bwMode="auto">
          <a:xfrm>
            <a:off x="-9525" y="-9525"/>
            <a:ext cx="9164638" cy="6877050"/>
          </a:xfrm>
          <a:prstGeom prst="rect">
            <a:avLst/>
          </a:prstGeom>
          <a:noFill/>
          <a:ln w="9525">
            <a:noFill/>
            <a:miter lim="800000"/>
            <a:headEnd/>
            <a:tailEnd/>
          </a:ln>
        </p:spPr>
      </p:pic>
      <p:sp>
        <p:nvSpPr>
          <p:cNvPr id="27651" name="TextBox 4"/>
          <p:cNvSpPr txBox="1">
            <a:spLocks noChangeArrowheads="1"/>
          </p:cNvSpPr>
          <p:nvPr/>
        </p:nvSpPr>
        <p:spPr bwMode="auto">
          <a:xfrm>
            <a:off x="611560" y="2132856"/>
            <a:ext cx="8388225" cy="2123658"/>
          </a:xfrm>
          <a:prstGeom prst="rect">
            <a:avLst/>
          </a:prstGeom>
          <a:noFill/>
          <a:ln w="9525">
            <a:noFill/>
            <a:miter lim="800000"/>
            <a:headEnd/>
            <a:tailEnd/>
          </a:ln>
        </p:spPr>
        <p:txBody>
          <a:bodyPr wrap="square">
            <a:spAutoFit/>
          </a:bodyPr>
          <a:lstStyle/>
          <a:p>
            <a:pPr eaLnBrk="0" hangingPunct="0"/>
            <a:r>
              <a:rPr lang="en-GB" sz="5400" b="1" spc="-300" dirty="0" smtClean="0">
                <a:solidFill>
                  <a:srgbClr val="323E1A"/>
                </a:solidFill>
                <a:latin typeface="Arial" pitchFamily="34" charset="0"/>
                <a:cs typeface="Arial" pitchFamily="34" charset="0"/>
              </a:rPr>
              <a:t>Managing PPC </a:t>
            </a:r>
          </a:p>
          <a:p>
            <a:pPr eaLnBrk="0" hangingPunct="0"/>
            <a:r>
              <a:rPr lang="en-GB" sz="5400" b="1" spc="-300" dirty="0" smtClean="0">
                <a:solidFill>
                  <a:srgbClr val="D3E54D"/>
                </a:solidFill>
                <a:latin typeface="Arial" pitchFamily="34" charset="0"/>
                <a:cs typeface="Arial" pitchFamily="34" charset="0"/>
              </a:rPr>
              <a:t>to a fixed CPA</a:t>
            </a:r>
          </a:p>
          <a:p>
            <a:pPr eaLnBrk="0" hangingPunct="0"/>
            <a:endParaRPr lang="en-GB" spc="-300" dirty="0">
              <a:latin typeface="DIN-Medium"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3" descr="JF_BG_2"/>
          <p:cNvPicPr>
            <a:picLocks noChangeAspect="1" noChangeArrowheads="1"/>
          </p:cNvPicPr>
          <p:nvPr/>
        </p:nvPicPr>
        <p:blipFill>
          <a:blip r:embed="rId3" cstate="print"/>
          <a:srcRect/>
          <a:stretch>
            <a:fillRect/>
          </a:stretch>
        </p:blipFill>
        <p:spPr bwMode="auto">
          <a:xfrm>
            <a:off x="-9525" y="-9525"/>
            <a:ext cx="9164638" cy="6877050"/>
          </a:xfrm>
          <a:prstGeom prst="rect">
            <a:avLst/>
          </a:prstGeom>
          <a:noFill/>
          <a:ln w="9525">
            <a:noFill/>
            <a:miter lim="800000"/>
            <a:headEnd/>
            <a:tailEnd/>
          </a:ln>
        </p:spPr>
      </p:pic>
      <p:grpSp>
        <p:nvGrpSpPr>
          <p:cNvPr id="6147" name="Group 7"/>
          <p:cNvGrpSpPr>
            <a:grpSpLocks/>
          </p:cNvGrpSpPr>
          <p:nvPr/>
        </p:nvGrpSpPr>
        <p:grpSpPr bwMode="auto">
          <a:xfrm>
            <a:off x="785813" y="158750"/>
            <a:ext cx="7127875" cy="6700838"/>
            <a:chOff x="785786" y="159130"/>
            <a:chExt cx="7128164" cy="6700059"/>
          </a:xfrm>
        </p:grpSpPr>
        <p:pic>
          <p:nvPicPr>
            <p:cNvPr id="6148" name="Picture 3"/>
            <p:cNvPicPr>
              <a:picLocks noChangeAspect="1" noChangeArrowheads="1"/>
            </p:cNvPicPr>
            <p:nvPr/>
          </p:nvPicPr>
          <p:blipFill>
            <a:blip r:embed="rId4" cstate="print"/>
            <a:srcRect/>
            <a:stretch>
              <a:fillRect/>
            </a:stretch>
          </p:blipFill>
          <p:spPr bwMode="auto">
            <a:xfrm>
              <a:off x="785786" y="159130"/>
              <a:ext cx="7128164" cy="6700059"/>
            </a:xfrm>
            <a:prstGeom prst="rect">
              <a:avLst/>
            </a:prstGeom>
            <a:noFill/>
            <a:ln w="9525">
              <a:noFill/>
              <a:miter lim="800000"/>
              <a:headEnd/>
              <a:tailEnd/>
            </a:ln>
          </p:spPr>
        </p:pic>
        <p:pic>
          <p:nvPicPr>
            <p:cNvPr id="278536" name="Picture 8"/>
            <p:cNvPicPr>
              <a:picLocks noChangeAspect="1" noChangeArrowheads="1"/>
            </p:cNvPicPr>
            <p:nvPr/>
          </p:nvPicPr>
          <p:blipFill>
            <a:blip r:embed="rId5" cstate="print"/>
            <a:srcRect/>
            <a:stretch>
              <a:fillRect/>
            </a:stretch>
          </p:blipFill>
          <p:spPr bwMode="auto">
            <a:xfrm>
              <a:off x="1267200" y="590400"/>
              <a:ext cx="6134400" cy="3825511"/>
            </a:xfrm>
            <a:prstGeom prst="rect">
              <a:avLst/>
            </a:prstGeom>
            <a:ln>
              <a:headEnd/>
              <a:tailEnd/>
            </a:ln>
          </p:spPr>
          <p:style>
            <a:lnRef idx="0">
              <a:schemeClr val="accent3"/>
            </a:lnRef>
            <a:fillRef idx="3">
              <a:schemeClr val="accent3"/>
            </a:fillRef>
            <a:effectRef idx="3">
              <a:schemeClr val="accent3"/>
            </a:effectRef>
            <a:fontRef idx="minor">
              <a:schemeClr val="lt1"/>
            </a:fontRef>
          </p:style>
        </p:pic>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JF_BG_1"/>
          <p:cNvPicPr>
            <a:picLocks noChangeAspect="1" noChangeArrowheads="1"/>
          </p:cNvPicPr>
          <p:nvPr/>
        </p:nvPicPr>
        <p:blipFill>
          <a:blip r:embed="rId3" cstate="print"/>
          <a:srcRect/>
          <a:stretch>
            <a:fillRect/>
          </a:stretch>
        </p:blipFill>
        <p:spPr bwMode="auto">
          <a:xfrm>
            <a:off x="0" y="0"/>
            <a:ext cx="9164638" cy="6877050"/>
          </a:xfrm>
          <a:prstGeom prst="rect">
            <a:avLst/>
          </a:prstGeom>
          <a:noFill/>
          <a:ln w="9525">
            <a:noFill/>
            <a:miter lim="800000"/>
            <a:headEnd/>
            <a:tailEnd/>
          </a:ln>
        </p:spPr>
      </p:pic>
      <p:pic>
        <p:nvPicPr>
          <p:cNvPr id="4" name="Picture 3"/>
          <p:cNvPicPr>
            <a:picLocks noChangeAspect="1"/>
          </p:cNvPicPr>
          <p:nvPr/>
        </p:nvPicPr>
        <p:blipFill>
          <a:blip r:embed="rId4" cstate="print">
            <a:alphaModFix amt="10000"/>
          </a:blip>
          <a:stretch>
            <a:fillRect/>
          </a:stretch>
        </p:blipFill>
        <p:spPr>
          <a:xfrm>
            <a:off x="3810000" y="914400"/>
            <a:ext cx="6400330" cy="4419600"/>
          </a:xfrm>
          <a:prstGeom prst="rect">
            <a:avLst/>
          </a:prstGeom>
        </p:spPr>
      </p:pic>
      <p:sp>
        <p:nvSpPr>
          <p:cNvPr id="13315" name="TextBox 4"/>
          <p:cNvSpPr txBox="1">
            <a:spLocks noChangeArrowheads="1"/>
          </p:cNvSpPr>
          <p:nvPr/>
        </p:nvSpPr>
        <p:spPr bwMode="auto">
          <a:xfrm>
            <a:off x="576263" y="2103120"/>
            <a:ext cx="5710237" cy="2957220"/>
          </a:xfrm>
          <a:prstGeom prst="rect">
            <a:avLst/>
          </a:prstGeom>
          <a:noFill/>
          <a:ln w="9525">
            <a:noFill/>
            <a:miter lim="800000"/>
            <a:headEnd/>
            <a:tailEnd/>
          </a:ln>
        </p:spPr>
        <p:txBody>
          <a:bodyPr wrap="square">
            <a:spAutoFit/>
          </a:bodyPr>
          <a:lstStyle/>
          <a:p>
            <a:pPr marL="914400" indent="-914400" eaLnBrk="0" hangingPunct="0">
              <a:buAutoNum type="arabicPeriod"/>
            </a:pPr>
            <a:r>
              <a:rPr lang="en-GB" sz="5400" b="1" spc="-150" dirty="0" smtClean="0">
                <a:solidFill>
                  <a:schemeClr val="bg1"/>
                </a:solidFill>
                <a:latin typeface="Arial" pitchFamily="34" charset="0"/>
                <a:cs typeface="Arial" pitchFamily="34" charset="0"/>
              </a:rPr>
              <a:t>Define the </a:t>
            </a:r>
            <a:r>
              <a:rPr lang="en-GB" sz="5400" b="1" spc="-150" dirty="0" smtClean="0">
                <a:solidFill>
                  <a:srgbClr val="D3E54D"/>
                </a:solidFill>
                <a:latin typeface="Arial" pitchFamily="34" charset="0"/>
                <a:cs typeface="Arial" pitchFamily="34" charset="0"/>
              </a:rPr>
              <a:t>acquisition</a:t>
            </a:r>
            <a:endParaRPr lang="en-GB" sz="5400" b="1" spc="-150" dirty="0">
              <a:solidFill>
                <a:srgbClr val="D3E54D"/>
              </a:solidFill>
              <a:latin typeface="Arial" pitchFamily="34" charset="0"/>
              <a:cs typeface="Arial" pitchFamily="34" charset="0"/>
            </a:endParaRPr>
          </a:p>
          <a:p>
            <a:pPr eaLnBrk="0" hangingPunct="0">
              <a:lnSpc>
                <a:spcPts val="6500"/>
              </a:lnSpc>
            </a:pPr>
            <a:endParaRPr lang="en-GB" sz="6600" b="1" dirty="0">
              <a:solidFill>
                <a:schemeClr val="bg1"/>
              </a:solidFill>
              <a:latin typeface="DIN-Bold" pitchFamily="34" charset="0"/>
            </a:endParaRPr>
          </a:p>
          <a:p>
            <a:pPr eaLnBrk="0" hangingPunct="0"/>
            <a:endParaRPr lang="en-GB" b="1" dirty="0">
              <a:solidFill>
                <a:schemeClr val="bg1"/>
              </a:solidFill>
              <a:latin typeface="DIN-Medium"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3" descr="JF_BG_2"/>
          <p:cNvPicPr>
            <a:picLocks noChangeAspect="1" noChangeArrowheads="1"/>
          </p:cNvPicPr>
          <p:nvPr/>
        </p:nvPicPr>
        <p:blipFill>
          <a:blip r:embed="rId3" cstate="print"/>
          <a:srcRect/>
          <a:stretch>
            <a:fillRect/>
          </a:stretch>
        </p:blipFill>
        <p:spPr bwMode="auto">
          <a:xfrm>
            <a:off x="0" y="0"/>
            <a:ext cx="9164638" cy="6877050"/>
          </a:xfrm>
          <a:prstGeom prst="rect">
            <a:avLst/>
          </a:prstGeom>
          <a:noFill/>
          <a:ln w="9525">
            <a:noFill/>
            <a:miter lim="800000"/>
            <a:headEnd/>
            <a:tailEnd/>
          </a:ln>
        </p:spPr>
      </p:pic>
      <p:pic>
        <p:nvPicPr>
          <p:cNvPr id="290818" name="Picture 2"/>
          <p:cNvPicPr>
            <a:picLocks noChangeAspect="1" noChangeArrowheads="1"/>
          </p:cNvPicPr>
          <p:nvPr/>
        </p:nvPicPr>
        <p:blipFill>
          <a:blip r:embed="rId4" cstate="print"/>
          <a:srcRect/>
          <a:stretch>
            <a:fillRect/>
          </a:stretch>
        </p:blipFill>
        <p:spPr bwMode="auto">
          <a:xfrm>
            <a:off x="838200" y="990600"/>
            <a:ext cx="2970751" cy="4016216"/>
          </a:xfrm>
          <a:prstGeom prst="rect">
            <a:avLst/>
          </a:prstGeom>
          <a:noFill/>
          <a:ln w="9525">
            <a:noFill/>
            <a:miter lim="800000"/>
            <a:headEnd/>
            <a:tailEnd/>
          </a:ln>
        </p:spPr>
      </p:pic>
      <p:pic>
        <p:nvPicPr>
          <p:cNvPr id="290819" name="Picture 3"/>
          <p:cNvPicPr>
            <a:picLocks noChangeAspect="1" noChangeArrowheads="1"/>
          </p:cNvPicPr>
          <p:nvPr/>
        </p:nvPicPr>
        <p:blipFill>
          <a:blip r:embed="rId5" cstate="print"/>
          <a:srcRect/>
          <a:stretch>
            <a:fillRect/>
          </a:stretch>
        </p:blipFill>
        <p:spPr bwMode="auto">
          <a:xfrm>
            <a:off x="5105400" y="990600"/>
            <a:ext cx="2970751" cy="4016216"/>
          </a:xfrm>
          <a:prstGeom prst="rect">
            <a:avLst/>
          </a:prstGeom>
          <a:noFill/>
          <a:ln w="9525">
            <a:noFill/>
            <a:miter lim="800000"/>
            <a:headEnd/>
            <a:tailEnd/>
          </a:ln>
        </p:spPr>
      </p:pic>
      <p:sp>
        <p:nvSpPr>
          <p:cNvPr id="13" name="Line Callout 1 12"/>
          <p:cNvSpPr/>
          <p:nvPr/>
        </p:nvSpPr>
        <p:spPr bwMode="auto">
          <a:xfrm>
            <a:off x="6427494" y="2819400"/>
            <a:ext cx="2259306" cy="1427168"/>
          </a:xfrm>
          <a:prstGeom prst="borderCallout1">
            <a:avLst>
              <a:gd name="adj1" fmla="val 49600"/>
              <a:gd name="adj2" fmla="val -391"/>
              <a:gd name="adj3" fmla="val 142846"/>
              <a:gd name="adj4" fmla="val -55466"/>
            </a:avLst>
          </a:prstGeom>
          <a:solidFill>
            <a:schemeClr val="bg1"/>
          </a:solidFill>
          <a:ln w="63500" cap="flat" cmpd="sng" algn="ctr">
            <a:solidFill>
              <a:schemeClr val="bg1">
                <a:lumMod val="85000"/>
              </a:schemeClr>
            </a:solidFill>
            <a:prstDash val="solid"/>
            <a:round/>
            <a:headEnd type="oval" w="med" len="med"/>
            <a:tailEnd type="oval" w="med" len="med"/>
          </a:ln>
          <a:effectLst>
            <a:outerShdw blurRad="203200" dist="101600" dir="2700000" algn="tl" rotWithShape="0">
              <a:schemeClr val="bg2"/>
            </a:outerShdw>
          </a:effectLst>
        </p:spPr>
        <p:txBody>
          <a:bodyPr wrap="none" anchor="ctr"/>
          <a:lstStyle/>
          <a:p>
            <a:pPr>
              <a:lnSpc>
                <a:spcPts val="2500"/>
              </a:lnSpc>
              <a:defRPr/>
            </a:pPr>
            <a:r>
              <a:rPr lang="en-GB" sz="2800" b="1" dirty="0" smtClean="0">
                <a:solidFill>
                  <a:srgbClr val="D3E54D"/>
                </a:solidFill>
                <a:latin typeface="Arial" pitchFamily="34" charset="0"/>
                <a:cs typeface="Arial" pitchFamily="34" charset="0"/>
              </a:rPr>
              <a:t>…and create </a:t>
            </a:r>
          </a:p>
          <a:p>
            <a:pPr>
              <a:lnSpc>
                <a:spcPts val="2500"/>
              </a:lnSpc>
              <a:defRPr/>
            </a:pPr>
            <a:r>
              <a:rPr lang="en-GB" sz="2800" b="1" dirty="0" smtClean="0">
                <a:solidFill>
                  <a:srgbClr val="D3E54D"/>
                </a:solidFill>
                <a:latin typeface="Arial" pitchFamily="34" charset="0"/>
                <a:cs typeface="Arial" pitchFamily="34" charset="0"/>
              </a:rPr>
              <a:t>inventory.</a:t>
            </a:r>
            <a:endParaRPr lang="en-GB" sz="2800" b="1" dirty="0">
              <a:solidFill>
                <a:srgbClr val="D3E54D"/>
              </a:solidFill>
              <a:latin typeface="Arial" pitchFamily="34" charset="0"/>
              <a:cs typeface="Arial" pitchFamily="34" charset="0"/>
            </a:endParaRPr>
          </a:p>
        </p:txBody>
      </p:sp>
      <p:sp>
        <p:nvSpPr>
          <p:cNvPr id="14" name="Line Callout 1 13"/>
          <p:cNvSpPr/>
          <p:nvPr/>
        </p:nvSpPr>
        <p:spPr bwMode="auto">
          <a:xfrm>
            <a:off x="2133600" y="2819400"/>
            <a:ext cx="2281154" cy="1427168"/>
          </a:xfrm>
          <a:prstGeom prst="borderCallout1">
            <a:avLst>
              <a:gd name="adj1" fmla="val 47484"/>
              <a:gd name="adj2" fmla="val 143"/>
              <a:gd name="adj3" fmla="val 144139"/>
              <a:gd name="adj4" fmla="val -70633"/>
            </a:avLst>
          </a:prstGeom>
          <a:solidFill>
            <a:schemeClr val="bg1"/>
          </a:solidFill>
          <a:ln w="63500" cap="flat" cmpd="sng" algn="ctr">
            <a:solidFill>
              <a:schemeClr val="bg1">
                <a:lumMod val="85000"/>
              </a:schemeClr>
            </a:solidFill>
            <a:prstDash val="solid"/>
            <a:round/>
            <a:headEnd type="oval" w="med" len="med"/>
            <a:tailEnd type="oval" w="med" len="med"/>
          </a:ln>
          <a:effectLst>
            <a:outerShdw blurRad="203200" dist="101600" dir="2700000" algn="tl" rotWithShape="0">
              <a:schemeClr val="bg2"/>
            </a:outerShdw>
          </a:effectLst>
        </p:spPr>
        <p:txBody>
          <a:bodyPr wrap="none" anchor="ctr"/>
          <a:lstStyle/>
          <a:p>
            <a:pPr>
              <a:lnSpc>
                <a:spcPts val="2500"/>
              </a:lnSpc>
              <a:defRPr/>
            </a:pPr>
            <a:r>
              <a:rPr lang="en-GB" sz="2800" b="1" dirty="0" smtClean="0">
                <a:solidFill>
                  <a:srgbClr val="D3E54D"/>
                </a:solidFill>
                <a:latin typeface="Arial" pitchFamily="34" charset="0"/>
                <a:cs typeface="Arial" pitchFamily="34" charset="0"/>
              </a:rPr>
              <a:t>Use PPC to</a:t>
            </a:r>
          </a:p>
          <a:p>
            <a:pPr>
              <a:lnSpc>
                <a:spcPts val="2500"/>
              </a:lnSpc>
              <a:defRPr/>
            </a:pPr>
            <a:r>
              <a:rPr lang="en-GB" sz="2800" b="1" dirty="0" smtClean="0">
                <a:solidFill>
                  <a:srgbClr val="D3E54D"/>
                </a:solidFill>
                <a:latin typeface="Arial" pitchFamily="34" charset="0"/>
                <a:cs typeface="Arial" pitchFamily="34" charset="0"/>
              </a:rPr>
              <a:t>gain market</a:t>
            </a:r>
          </a:p>
          <a:p>
            <a:pPr>
              <a:lnSpc>
                <a:spcPts val="2500"/>
              </a:lnSpc>
              <a:defRPr/>
            </a:pPr>
            <a:r>
              <a:rPr lang="en-GB" sz="2800" b="1" dirty="0" smtClean="0">
                <a:solidFill>
                  <a:srgbClr val="D3E54D"/>
                </a:solidFill>
                <a:latin typeface="Arial" pitchFamily="34" charset="0"/>
                <a:cs typeface="Arial" pitchFamily="34" charset="0"/>
              </a:rPr>
              <a:t>share…</a:t>
            </a:r>
            <a:endParaRPr lang="en-GB" sz="2800" b="1" dirty="0">
              <a:solidFill>
                <a:srgbClr val="D3E54D"/>
              </a:solidFill>
              <a:latin typeface="Arial" pitchFamily="34" charset="0"/>
              <a:cs typeface="Arial" pitchFamily="34" charset="0"/>
            </a:endParaRPr>
          </a:p>
        </p:txBody>
      </p:sp>
      <p:pic>
        <p:nvPicPr>
          <p:cNvPr id="15" name="Picture 14"/>
          <p:cNvPicPr>
            <a:picLocks noChangeAspect="1"/>
          </p:cNvPicPr>
          <p:nvPr/>
        </p:nvPicPr>
        <p:blipFill>
          <a:blip r:embed="rId6" cstate="print"/>
          <a:stretch>
            <a:fillRect/>
          </a:stretch>
        </p:blipFill>
        <p:spPr>
          <a:xfrm>
            <a:off x="5181600" y="4876801"/>
            <a:ext cx="3340607" cy="762000"/>
          </a:xfrm>
          <a:prstGeom prst="rect">
            <a:avLst/>
          </a:prstGeom>
          <a:effectLst>
            <a:outerShdw blurRad="50800" dist="38100" dir="2700000">
              <a:srgbClr val="000000">
                <a:alpha val="43000"/>
              </a:srgbClr>
            </a:outerShdw>
          </a:effectLst>
        </p:spPr>
      </p:pic>
      <p:pic>
        <p:nvPicPr>
          <p:cNvPr id="9" name="Picture 8"/>
          <p:cNvPicPr>
            <a:picLocks noChangeAspect="1"/>
          </p:cNvPicPr>
          <p:nvPr/>
        </p:nvPicPr>
        <p:blipFill>
          <a:blip r:embed="rId7" cstate="print"/>
          <a:stretch>
            <a:fillRect/>
          </a:stretch>
        </p:blipFill>
        <p:spPr>
          <a:xfrm>
            <a:off x="533400" y="4876800"/>
            <a:ext cx="4114800" cy="772648"/>
          </a:xfrm>
          <a:prstGeom prst="rect">
            <a:avLst/>
          </a:prstGeom>
          <a:effectLst>
            <a:outerShdw blurRad="50800" dist="38100" dir="2700000">
              <a:srgbClr val="000000">
                <a:alpha val="43000"/>
              </a:srgbClr>
            </a:outerShdw>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3" descr="JF_BG_2"/>
          <p:cNvPicPr>
            <a:picLocks noChangeAspect="1" noChangeArrowheads="1"/>
          </p:cNvPicPr>
          <p:nvPr/>
        </p:nvPicPr>
        <p:blipFill>
          <a:blip r:embed="rId3" cstate="print"/>
          <a:srcRect/>
          <a:stretch>
            <a:fillRect/>
          </a:stretch>
        </p:blipFill>
        <p:spPr bwMode="auto">
          <a:xfrm>
            <a:off x="-9525" y="-9525"/>
            <a:ext cx="9164638" cy="6877050"/>
          </a:xfrm>
          <a:prstGeom prst="rect">
            <a:avLst/>
          </a:prstGeom>
          <a:noFill/>
          <a:ln w="9525">
            <a:noFill/>
            <a:miter lim="800000"/>
            <a:headEnd/>
            <a:tailEnd/>
          </a:ln>
        </p:spPr>
      </p:pic>
      <p:pic>
        <p:nvPicPr>
          <p:cNvPr id="28675" name="Picture 2"/>
          <p:cNvPicPr>
            <a:picLocks noChangeAspect="1" noChangeArrowheads="1"/>
          </p:cNvPicPr>
          <p:nvPr/>
        </p:nvPicPr>
        <p:blipFill>
          <a:blip r:embed="rId4" cstate="print"/>
          <a:srcRect t="6425" b="5443"/>
          <a:stretch>
            <a:fillRect/>
          </a:stretch>
        </p:blipFill>
        <p:spPr bwMode="auto">
          <a:xfrm>
            <a:off x="344488" y="0"/>
            <a:ext cx="87280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3" descr="JF_BG_2"/>
          <p:cNvPicPr>
            <a:picLocks noChangeAspect="1" noChangeArrowheads="1"/>
          </p:cNvPicPr>
          <p:nvPr/>
        </p:nvPicPr>
        <p:blipFill>
          <a:blip r:embed="rId3" cstate="print"/>
          <a:srcRect/>
          <a:stretch>
            <a:fillRect/>
          </a:stretch>
        </p:blipFill>
        <p:spPr bwMode="auto">
          <a:xfrm>
            <a:off x="-9525" y="-9525"/>
            <a:ext cx="9164638" cy="6877050"/>
          </a:xfrm>
          <a:prstGeom prst="rect">
            <a:avLst/>
          </a:prstGeom>
          <a:noFill/>
          <a:ln w="9525">
            <a:noFill/>
            <a:miter lim="800000"/>
            <a:headEnd/>
            <a:tailEnd/>
          </a:ln>
        </p:spPr>
      </p:pic>
      <p:pic>
        <p:nvPicPr>
          <p:cNvPr id="29699" name="Picture 1"/>
          <p:cNvPicPr>
            <a:picLocks noChangeAspect="1" noChangeArrowheads="1"/>
          </p:cNvPicPr>
          <p:nvPr/>
        </p:nvPicPr>
        <p:blipFill>
          <a:blip r:embed="rId4" cstate="print"/>
          <a:srcRect t="6427" b="5443"/>
          <a:stretch>
            <a:fillRect/>
          </a:stretch>
        </p:blipFill>
        <p:spPr bwMode="auto">
          <a:xfrm>
            <a:off x="344488" y="0"/>
            <a:ext cx="8728075" cy="6858000"/>
          </a:xfrm>
          <a:prstGeom prst="rect">
            <a:avLst/>
          </a:prstGeom>
          <a:noFill/>
          <a:ln w="9525">
            <a:noFill/>
            <a:miter lim="800000"/>
            <a:headEnd/>
            <a:tailEnd/>
          </a:ln>
        </p:spPr>
      </p:pic>
      <p:sp>
        <p:nvSpPr>
          <p:cNvPr id="13" name="TextBox 12"/>
          <p:cNvSpPr txBox="1"/>
          <p:nvPr/>
        </p:nvSpPr>
        <p:spPr bwMode="auto">
          <a:xfrm>
            <a:off x="1739510" y="5654956"/>
            <a:ext cx="2665777" cy="369332"/>
          </a:xfrm>
          <a:prstGeom prst="rect">
            <a:avLst/>
          </a:prstGeom>
          <a:noFill/>
          <a:effectLst/>
        </p:spPr>
        <p:txBody>
          <a:bodyPr wrap="square">
            <a:spAutoFit/>
          </a:bodyPr>
          <a:lstStyle/>
          <a:p>
            <a:pPr algn="r" eaLnBrk="0" hangingPunct="0">
              <a:defRPr/>
            </a:pPr>
            <a:r>
              <a:rPr lang="en-GB" sz="1800" b="1" dirty="0">
                <a:solidFill>
                  <a:srgbClr val="323E1A"/>
                </a:solidFill>
                <a:latin typeface="Arial" pitchFamily="34" charset="0"/>
                <a:cs typeface="Arial" pitchFamily="34" charset="0"/>
              </a:rPr>
              <a:t>Campaign </a:t>
            </a:r>
            <a:r>
              <a:rPr lang="en-GB" sz="1800" b="1" dirty="0" smtClean="0">
                <a:solidFill>
                  <a:srgbClr val="323E1A"/>
                </a:solidFill>
                <a:latin typeface="Arial" pitchFamily="34" charset="0"/>
                <a:cs typeface="Arial" pitchFamily="34" charset="0"/>
              </a:rPr>
              <a:t>structure</a:t>
            </a:r>
            <a:endParaRPr lang="en-GB" sz="1800" b="1" dirty="0">
              <a:solidFill>
                <a:srgbClr val="323E1A"/>
              </a:solidFill>
              <a:latin typeface="Arial" pitchFamily="34" charset="0"/>
              <a:cs typeface="Arial" pitchFamily="34" charset="0"/>
            </a:endParaRPr>
          </a:p>
        </p:txBody>
      </p:sp>
      <p:sp>
        <p:nvSpPr>
          <p:cNvPr id="14" name="TextBox 13"/>
          <p:cNvSpPr txBox="1"/>
          <p:nvPr/>
        </p:nvSpPr>
        <p:spPr bwMode="auto">
          <a:xfrm>
            <a:off x="1739510" y="6021668"/>
            <a:ext cx="2665777" cy="369332"/>
          </a:xfrm>
          <a:prstGeom prst="rect">
            <a:avLst/>
          </a:prstGeom>
          <a:noFill/>
          <a:effectLst/>
        </p:spPr>
        <p:txBody>
          <a:bodyPr wrap="square">
            <a:spAutoFit/>
          </a:bodyPr>
          <a:lstStyle/>
          <a:p>
            <a:pPr algn="r" eaLnBrk="0" hangingPunct="0">
              <a:defRPr/>
            </a:pPr>
            <a:r>
              <a:rPr lang="en-GB" sz="1800" b="1" dirty="0">
                <a:solidFill>
                  <a:srgbClr val="323E1A"/>
                </a:solidFill>
                <a:latin typeface="Arial" pitchFamily="34" charset="0"/>
                <a:cs typeface="Arial" pitchFamily="34" charset="0"/>
              </a:rPr>
              <a:t>Ad </a:t>
            </a:r>
            <a:r>
              <a:rPr lang="en-GB" sz="1800" b="1" dirty="0" smtClean="0">
                <a:solidFill>
                  <a:srgbClr val="323E1A"/>
                </a:solidFill>
                <a:latin typeface="Arial" pitchFamily="34" charset="0"/>
                <a:cs typeface="Arial" pitchFamily="34" charset="0"/>
              </a:rPr>
              <a:t>copy writing</a:t>
            </a:r>
            <a:endParaRPr lang="en-GB" sz="1800" b="1" dirty="0">
              <a:solidFill>
                <a:srgbClr val="323E1A"/>
              </a:solidFill>
              <a:latin typeface="Arial" pitchFamily="34" charset="0"/>
              <a:cs typeface="Arial" pitchFamily="34" charset="0"/>
            </a:endParaRPr>
          </a:p>
        </p:txBody>
      </p:sp>
      <p:sp>
        <p:nvSpPr>
          <p:cNvPr id="15" name="TextBox 14"/>
          <p:cNvSpPr txBox="1"/>
          <p:nvPr/>
        </p:nvSpPr>
        <p:spPr bwMode="auto">
          <a:xfrm>
            <a:off x="1153723" y="6388382"/>
            <a:ext cx="3211957" cy="369332"/>
          </a:xfrm>
          <a:prstGeom prst="rect">
            <a:avLst/>
          </a:prstGeom>
          <a:noFill/>
          <a:effectLst/>
        </p:spPr>
        <p:txBody>
          <a:bodyPr wrap="square">
            <a:spAutoFit/>
          </a:bodyPr>
          <a:lstStyle/>
          <a:p>
            <a:pPr algn="r" eaLnBrk="0" hangingPunct="0">
              <a:defRPr/>
            </a:pPr>
            <a:r>
              <a:rPr lang="en-GB" sz="1800" b="1" dirty="0">
                <a:solidFill>
                  <a:srgbClr val="323E1A"/>
                </a:solidFill>
                <a:latin typeface="Arial" pitchFamily="34" charset="0"/>
                <a:cs typeface="Arial" pitchFamily="34" charset="0"/>
              </a:rPr>
              <a:t>Destination URL </a:t>
            </a:r>
            <a:r>
              <a:rPr lang="en-GB" sz="1800" b="1" dirty="0" smtClean="0">
                <a:solidFill>
                  <a:srgbClr val="323E1A"/>
                </a:solidFill>
                <a:latin typeface="Arial" pitchFamily="34" charset="0"/>
                <a:cs typeface="Arial" pitchFamily="34" charset="0"/>
              </a:rPr>
              <a:t>allocation</a:t>
            </a:r>
            <a:endParaRPr lang="en-GB" sz="1800" b="1" dirty="0">
              <a:solidFill>
                <a:srgbClr val="323E1A"/>
              </a:solidFill>
              <a:latin typeface="Arial" pitchFamily="34" charset="0"/>
              <a:cs typeface="Arial" pitchFamily="34" charset="0"/>
            </a:endParaRPr>
          </a:p>
        </p:txBody>
      </p:sp>
      <p:sp>
        <p:nvSpPr>
          <p:cNvPr id="16" name="TextBox 15"/>
          <p:cNvSpPr txBox="1"/>
          <p:nvPr/>
        </p:nvSpPr>
        <p:spPr bwMode="auto">
          <a:xfrm>
            <a:off x="4892285" y="5654956"/>
            <a:ext cx="2664296" cy="369332"/>
          </a:xfrm>
          <a:prstGeom prst="rect">
            <a:avLst/>
          </a:prstGeom>
          <a:noFill/>
          <a:effectLst/>
        </p:spPr>
        <p:txBody>
          <a:bodyPr wrap="square">
            <a:spAutoFit/>
          </a:bodyPr>
          <a:lstStyle/>
          <a:p>
            <a:pPr eaLnBrk="0" hangingPunct="0">
              <a:defRPr/>
            </a:pPr>
            <a:r>
              <a:rPr lang="en-GB" sz="1800" b="1" dirty="0">
                <a:solidFill>
                  <a:srgbClr val="323E1A"/>
                </a:solidFill>
                <a:latin typeface="Arial" pitchFamily="34" charset="0"/>
                <a:cs typeface="Arial" pitchFamily="34" charset="0"/>
              </a:rPr>
              <a:t>Keyword </a:t>
            </a:r>
            <a:r>
              <a:rPr lang="en-GB" sz="1800" b="1" dirty="0" smtClean="0">
                <a:solidFill>
                  <a:srgbClr val="323E1A"/>
                </a:solidFill>
                <a:latin typeface="Arial" pitchFamily="34" charset="0"/>
                <a:cs typeface="Arial" pitchFamily="34" charset="0"/>
              </a:rPr>
              <a:t>generation</a:t>
            </a:r>
            <a:endParaRPr lang="en-GB" sz="1800" b="1" dirty="0">
              <a:solidFill>
                <a:srgbClr val="323E1A"/>
              </a:solidFill>
              <a:latin typeface="Arial" pitchFamily="34" charset="0"/>
              <a:cs typeface="Arial" pitchFamily="34" charset="0"/>
            </a:endParaRPr>
          </a:p>
        </p:txBody>
      </p:sp>
      <p:sp>
        <p:nvSpPr>
          <p:cNvPr id="17" name="TextBox 16"/>
          <p:cNvSpPr txBox="1"/>
          <p:nvPr/>
        </p:nvSpPr>
        <p:spPr bwMode="auto">
          <a:xfrm>
            <a:off x="4892285" y="6021668"/>
            <a:ext cx="3484306" cy="369332"/>
          </a:xfrm>
          <a:prstGeom prst="rect">
            <a:avLst/>
          </a:prstGeom>
          <a:noFill/>
          <a:effectLst/>
        </p:spPr>
        <p:txBody>
          <a:bodyPr wrap="square">
            <a:spAutoFit/>
          </a:bodyPr>
          <a:lstStyle/>
          <a:p>
            <a:pPr eaLnBrk="0" hangingPunct="0">
              <a:defRPr/>
            </a:pPr>
            <a:r>
              <a:rPr lang="en-GB" sz="1800" b="1" dirty="0">
                <a:solidFill>
                  <a:srgbClr val="323E1A"/>
                </a:solidFill>
                <a:latin typeface="Arial" pitchFamily="34" charset="0"/>
                <a:cs typeface="Arial" pitchFamily="34" charset="0"/>
              </a:rPr>
              <a:t>Landing </a:t>
            </a:r>
            <a:r>
              <a:rPr lang="en-GB" sz="1800" b="1" dirty="0" smtClean="0">
                <a:solidFill>
                  <a:srgbClr val="323E1A"/>
                </a:solidFill>
                <a:latin typeface="Arial" pitchFamily="34" charset="0"/>
                <a:cs typeface="Arial" pitchFamily="34" charset="0"/>
              </a:rPr>
              <a:t>page development</a:t>
            </a:r>
            <a:endParaRPr lang="en-GB" sz="1800" b="1" dirty="0">
              <a:solidFill>
                <a:srgbClr val="323E1A"/>
              </a:solidFill>
              <a:latin typeface="Arial" pitchFamily="34" charset="0"/>
              <a:cs typeface="Arial" pitchFamily="34" charset="0"/>
            </a:endParaRPr>
          </a:p>
        </p:txBody>
      </p:sp>
      <p:sp>
        <p:nvSpPr>
          <p:cNvPr id="18" name="TextBox 17"/>
          <p:cNvSpPr txBox="1"/>
          <p:nvPr/>
        </p:nvSpPr>
        <p:spPr bwMode="auto">
          <a:xfrm>
            <a:off x="4892285" y="6388382"/>
            <a:ext cx="2664296" cy="369332"/>
          </a:xfrm>
          <a:prstGeom prst="rect">
            <a:avLst/>
          </a:prstGeom>
          <a:noFill/>
          <a:effectLst/>
        </p:spPr>
        <p:txBody>
          <a:bodyPr wrap="square">
            <a:spAutoFit/>
          </a:bodyPr>
          <a:lstStyle/>
          <a:p>
            <a:pPr eaLnBrk="0" hangingPunct="0">
              <a:defRPr/>
            </a:pPr>
            <a:r>
              <a:rPr lang="en-GB" sz="1800" b="1" dirty="0">
                <a:solidFill>
                  <a:srgbClr val="323E1A"/>
                </a:solidFill>
                <a:latin typeface="Arial" pitchFamily="34" charset="0"/>
                <a:cs typeface="Arial" pitchFamily="34" charset="0"/>
              </a:rPr>
              <a:t>Launch </a:t>
            </a:r>
            <a:r>
              <a:rPr lang="en-GB" sz="1800" b="1" dirty="0" smtClean="0">
                <a:solidFill>
                  <a:srgbClr val="323E1A"/>
                </a:solidFill>
                <a:latin typeface="Arial" pitchFamily="34" charset="0"/>
                <a:cs typeface="Arial" pitchFamily="34" charset="0"/>
              </a:rPr>
              <a:t>bid strategy</a:t>
            </a:r>
            <a:endParaRPr lang="en-GB" sz="1800" b="1" dirty="0">
              <a:solidFill>
                <a:srgbClr val="323E1A"/>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3" descr="JF_BG_2"/>
          <p:cNvPicPr>
            <a:picLocks noChangeAspect="1" noChangeArrowheads="1"/>
          </p:cNvPicPr>
          <p:nvPr/>
        </p:nvPicPr>
        <p:blipFill>
          <a:blip r:embed="rId3" cstate="print"/>
          <a:srcRect/>
          <a:stretch>
            <a:fillRect/>
          </a:stretch>
        </p:blipFill>
        <p:spPr bwMode="auto">
          <a:xfrm>
            <a:off x="-9525" y="-9525"/>
            <a:ext cx="9164638" cy="6877050"/>
          </a:xfrm>
          <a:prstGeom prst="rect">
            <a:avLst/>
          </a:prstGeom>
          <a:noFill/>
          <a:ln w="9525">
            <a:noFill/>
            <a:miter lim="800000"/>
            <a:headEnd/>
            <a:tailEnd/>
          </a:ln>
        </p:spPr>
      </p:pic>
      <p:pic>
        <p:nvPicPr>
          <p:cNvPr id="31747" name="Picture 3"/>
          <p:cNvPicPr>
            <a:picLocks noChangeAspect="1" noChangeArrowheads="1"/>
          </p:cNvPicPr>
          <p:nvPr/>
        </p:nvPicPr>
        <p:blipFill>
          <a:blip r:embed="rId4" cstate="print"/>
          <a:srcRect t="5463" b="6425"/>
          <a:stretch>
            <a:fillRect/>
          </a:stretch>
        </p:blipFill>
        <p:spPr bwMode="auto">
          <a:xfrm>
            <a:off x="346075" y="0"/>
            <a:ext cx="87296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3" descr="JF_BG_2"/>
          <p:cNvPicPr>
            <a:picLocks noChangeAspect="1" noChangeArrowheads="1"/>
          </p:cNvPicPr>
          <p:nvPr/>
        </p:nvPicPr>
        <p:blipFill>
          <a:blip r:embed="rId3" cstate="print"/>
          <a:srcRect/>
          <a:stretch>
            <a:fillRect/>
          </a:stretch>
        </p:blipFill>
        <p:spPr bwMode="auto">
          <a:xfrm>
            <a:off x="-9525" y="-9525"/>
            <a:ext cx="9164638" cy="6877050"/>
          </a:xfrm>
          <a:prstGeom prst="rect">
            <a:avLst/>
          </a:prstGeom>
          <a:noFill/>
          <a:ln w="9525">
            <a:noFill/>
            <a:miter lim="800000"/>
            <a:headEnd/>
            <a:tailEnd/>
          </a:ln>
        </p:spPr>
      </p:pic>
      <p:sp>
        <p:nvSpPr>
          <p:cNvPr id="32771" name="TextBox 4"/>
          <p:cNvSpPr txBox="1">
            <a:spLocks noChangeArrowheads="1"/>
          </p:cNvSpPr>
          <p:nvPr/>
        </p:nvSpPr>
        <p:spPr bwMode="auto">
          <a:xfrm>
            <a:off x="576263" y="1828800"/>
            <a:ext cx="7668145" cy="2585323"/>
          </a:xfrm>
          <a:prstGeom prst="rect">
            <a:avLst/>
          </a:prstGeom>
          <a:noFill/>
          <a:ln w="9525">
            <a:noFill/>
            <a:miter lim="800000"/>
            <a:headEnd/>
            <a:tailEnd/>
          </a:ln>
        </p:spPr>
        <p:txBody>
          <a:bodyPr wrap="square">
            <a:spAutoFit/>
          </a:bodyPr>
          <a:lstStyle/>
          <a:p>
            <a:pPr eaLnBrk="0" hangingPunct="0"/>
            <a:r>
              <a:rPr lang="en-GB" sz="5400" b="1" spc="-150" dirty="0" smtClean="0">
                <a:solidFill>
                  <a:srgbClr val="323E1A"/>
                </a:solidFill>
                <a:latin typeface="Arial" pitchFamily="34" charset="0"/>
                <a:cs typeface="Arial" pitchFamily="34" charset="0"/>
              </a:rPr>
              <a:t>Affecting the </a:t>
            </a:r>
          </a:p>
          <a:p>
            <a:pPr eaLnBrk="0" hangingPunct="0"/>
            <a:r>
              <a:rPr lang="en-GB" sz="5400" b="1" spc="-150" dirty="0" smtClean="0">
                <a:solidFill>
                  <a:srgbClr val="D3E54D"/>
                </a:solidFill>
                <a:latin typeface="Arial" pitchFamily="34" charset="0"/>
                <a:cs typeface="Arial" pitchFamily="34" charset="0"/>
              </a:rPr>
              <a:t>CPA cost curve</a:t>
            </a:r>
          </a:p>
          <a:p>
            <a:pPr eaLnBrk="0" hangingPunct="0"/>
            <a:endParaRPr lang="en-GB" sz="5400" spc="-150" dirty="0">
              <a:latin typeface="DIN-Medium"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3" descr="JF_BG_2"/>
          <p:cNvPicPr>
            <a:picLocks noChangeAspect="1" noChangeArrowheads="1"/>
          </p:cNvPicPr>
          <p:nvPr/>
        </p:nvPicPr>
        <p:blipFill>
          <a:blip r:embed="rId3" cstate="print"/>
          <a:srcRect/>
          <a:stretch>
            <a:fillRect/>
          </a:stretch>
        </p:blipFill>
        <p:spPr bwMode="auto">
          <a:xfrm>
            <a:off x="-9525" y="-9525"/>
            <a:ext cx="9164638" cy="6877050"/>
          </a:xfrm>
          <a:prstGeom prst="rect">
            <a:avLst/>
          </a:prstGeom>
          <a:noFill/>
          <a:ln w="9525">
            <a:noFill/>
            <a:miter lim="800000"/>
            <a:headEnd/>
            <a:tailEnd/>
          </a:ln>
        </p:spPr>
      </p:pic>
      <p:pic>
        <p:nvPicPr>
          <p:cNvPr id="6" name="Picture 1026" descr="JF_GRAPH_PP_012"/>
          <p:cNvPicPr>
            <a:picLocks noChangeAspect="1" noChangeArrowheads="1"/>
          </p:cNvPicPr>
          <p:nvPr/>
        </p:nvPicPr>
        <p:blipFill>
          <a:blip r:embed="rId4" cstate="print">
            <a:clrChange>
              <a:clrFrom>
                <a:srgbClr val="FBFBF9"/>
              </a:clrFrom>
              <a:clrTo>
                <a:srgbClr val="FBFBF9">
                  <a:alpha val="0"/>
                </a:srgbClr>
              </a:clrTo>
            </a:clrChange>
          </a:blip>
          <a:srcRect/>
          <a:stretch>
            <a:fillRect/>
          </a:stretch>
        </p:blipFill>
        <p:spPr bwMode="auto">
          <a:xfrm>
            <a:off x="0" y="0"/>
            <a:ext cx="9145588" cy="6859588"/>
          </a:xfrm>
          <a:prstGeom prst="rect">
            <a:avLst/>
          </a:prstGeom>
          <a:noFill/>
        </p:spPr>
      </p:pic>
      <p:sp>
        <p:nvSpPr>
          <p:cNvPr id="7" name="Line Callout 1 6"/>
          <p:cNvSpPr/>
          <p:nvPr/>
        </p:nvSpPr>
        <p:spPr bwMode="auto">
          <a:xfrm>
            <a:off x="3810000" y="1004870"/>
            <a:ext cx="2319342" cy="519130"/>
          </a:xfrm>
          <a:prstGeom prst="borderCallout1">
            <a:avLst>
              <a:gd name="adj1" fmla="val 102160"/>
              <a:gd name="adj2" fmla="val 50668"/>
              <a:gd name="adj3" fmla="val 284583"/>
              <a:gd name="adj4" fmla="val 81451"/>
            </a:avLst>
          </a:prstGeom>
          <a:solidFill>
            <a:schemeClr val="bg1"/>
          </a:solidFill>
          <a:ln w="63500" cap="flat" cmpd="sng" algn="ctr">
            <a:solidFill>
              <a:schemeClr val="bg1">
                <a:lumMod val="85000"/>
              </a:schemeClr>
            </a:solidFill>
            <a:prstDash val="solid"/>
            <a:round/>
            <a:headEnd type="oval" w="med" len="med"/>
            <a:tailEnd type="oval" w="med" len="med"/>
          </a:ln>
          <a:effectLst>
            <a:outerShdw blurRad="203200" dist="101600" dir="2700000" algn="tl" rotWithShape="0">
              <a:schemeClr val="bg2"/>
            </a:outerShdw>
          </a:effectLst>
        </p:spPr>
        <p:txBody>
          <a:bodyPr wrap="none" anchor="ctr"/>
          <a:lstStyle/>
          <a:p>
            <a:pPr>
              <a:defRPr/>
            </a:pPr>
            <a:r>
              <a:rPr lang="en-GB" sz="1800" b="1" dirty="0" smtClean="0">
                <a:solidFill>
                  <a:srgbClr val="D3E54D"/>
                </a:solidFill>
                <a:latin typeface="Arial" pitchFamily="34" charset="0"/>
                <a:cs typeface="Arial" pitchFamily="34" charset="0"/>
              </a:rPr>
              <a:t>Natural cost curve</a:t>
            </a:r>
            <a:endParaRPr lang="en-GB" sz="1800" b="1" dirty="0">
              <a:solidFill>
                <a:srgbClr val="D3E54D"/>
              </a:solidFill>
              <a:latin typeface="Arial" pitchFamily="34" charset="0"/>
              <a:cs typeface="Arial" pitchFamily="34" charset="0"/>
            </a:endParaRPr>
          </a:p>
        </p:txBody>
      </p:sp>
      <p:sp>
        <p:nvSpPr>
          <p:cNvPr id="8" name="Line Callout 1 7"/>
          <p:cNvSpPr/>
          <p:nvPr/>
        </p:nvSpPr>
        <p:spPr bwMode="auto">
          <a:xfrm>
            <a:off x="6496064" y="513294"/>
            <a:ext cx="2419336" cy="1010706"/>
          </a:xfrm>
          <a:prstGeom prst="borderCallout1">
            <a:avLst>
              <a:gd name="adj1" fmla="val 102160"/>
              <a:gd name="adj2" fmla="val 50668"/>
              <a:gd name="adj3" fmla="val 192604"/>
              <a:gd name="adj4" fmla="val 26414"/>
            </a:avLst>
          </a:prstGeom>
          <a:solidFill>
            <a:schemeClr val="bg1"/>
          </a:solidFill>
          <a:ln w="63500" cap="flat" cmpd="sng" algn="ctr">
            <a:solidFill>
              <a:schemeClr val="bg1">
                <a:lumMod val="85000"/>
              </a:schemeClr>
            </a:solidFill>
            <a:prstDash val="solid"/>
            <a:round/>
            <a:headEnd type="oval" w="med" len="med"/>
            <a:tailEnd type="oval" w="med" len="med"/>
          </a:ln>
          <a:effectLst>
            <a:outerShdw blurRad="203200" dist="101600" dir="2700000" algn="tl" rotWithShape="0">
              <a:schemeClr val="bg2"/>
            </a:outerShdw>
          </a:effectLst>
        </p:spPr>
        <p:txBody>
          <a:bodyPr wrap="none" anchor="ctr"/>
          <a:lstStyle/>
          <a:p>
            <a:pPr>
              <a:lnSpc>
                <a:spcPts val="1800"/>
              </a:lnSpc>
              <a:defRPr/>
            </a:pPr>
            <a:r>
              <a:rPr lang="en-GB" sz="1800" b="1" dirty="0" smtClean="0">
                <a:solidFill>
                  <a:srgbClr val="D3E54D"/>
                </a:solidFill>
                <a:latin typeface="Arial" pitchFamily="34" charset="0"/>
                <a:cs typeface="Arial" pitchFamily="34" charset="0"/>
              </a:rPr>
              <a:t>Cost curve with </a:t>
            </a:r>
          </a:p>
          <a:p>
            <a:pPr>
              <a:lnSpc>
                <a:spcPts val="1800"/>
              </a:lnSpc>
              <a:defRPr/>
            </a:pPr>
            <a:r>
              <a:rPr lang="en-GB" sz="1800" b="1" dirty="0" smtClean="0">
                <a:solidFill>
                  <a:srgbClr val="D3E54D"/>
                </a:solidFill>
                <a:latin typeface="Arial" pitchFamily="34" charset="0"/>
                <a:cs typeface="Arial" pitchFamily="34" charset="0"/>
              </a:rPr>
              <a:t>proficient campaign</a:t>
            </a:r>
          </a:p>
          <a:p>
            <a:pPr>
              <a:lnSpc>
                <a:spcPts val="1800"/>
              </a:lnSpc>
              <a:defRPr/>
            </a:pPr>
            <a:r>
              <a:rPr lang="en-GB" sz="1800" b="1" dirty="0" smtClean="0">
                <a:solidFill>
                  <a:srgbClr val="D3E54D"/>
                </a:solidFill>
                <a:latin typeface="Arial" pitchFamily="34" charset="0"/>
                <a:cs typeface="Arial" pitchFamily="34" charset="0"/>
              </a:rPr>
              <a:t>management</a:t>
            </a:r>
            <a:endParaRPr lang="en-GB" sz="1800" b="1" dirty="0">
              <a:solidFill>
                <a:srgbClr val="D3E54D"/>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3" descr="JF_BG_2"/>
          <p:cNvPicPr>
            <a:picLocks noChangeAspect="1" noChangeArrowheads="1"/>
          </p:cNvPicPr>
          <p:nvPr/>
        </p:nvPicPr>
        <p:blipFill>
          <a:blip r:embed="rId3" cstate="print"/>
          <a:srcRect/>
          <a:stretch>
            <a:fillRect/>
          </a:stretch>
        </p:blipFill>
        <p:spPr bwMode="auto">
          <a:xfrm>
            <a:off x="-9525" y="-9525"/>
            <a:ext cx="9164638" cy="6877050"/>
          </a:xfrm>
          <a:prstGeom prst="rect">
            <a:avLst/>
          </a:prstGeom>
          <a:noFill/>
          <a:ln w="9525">
            <a:noFill/>
            <a:miter lim="800000"/>
            <a:headEnd/>
            <a:tailEnd/>
          </a:ln>
        </p:spPr>
      </p:pic>
      <p:pic>
        <p:nvPicPr>
          <p:cNvPr id="70659" name="Picture 2"/>
          <p:cNvPicPr>
            <a:picLocks noChangeAspect="1" noChangeArrowheads="1"/>
          </p:cNvPicPr>
          <p:nvPr/>
        </p:nvPicPr>
        <p:blipFill>
          <a:blip r:embed="rId4" cstate="print"/>
          <a:srcRect l="5048" t="12724" r="7320" b="6432"/>
          <a:stretch>
            <a:fillRect/>
          </a:stretch>
        </p:blipFill>
        <p:spPr bwMode="auto">
          <a:xfrm>
            <a:off x="785813" y="142875"/>
            <a:ext cx="7643812" cy="6286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3568" y="2133600"/>
            <a:ext cx="4345632" cy="3886200"/>
          </a:xfrm>
        </p:spPr>
        <p:txBody>
          <a:bodyPr lIns="0" tIns="0" rIns="0" bIns="0" anchor="t">
            <a:noAutofit/>
          </a:bodyPr>
          <a:lstStyle/>
          <a:p>
            <a:pPr marL="0" lvl="0" indent="0" defTabSz="495713" eaLnBrk="1" fontAlgn="auto" hangingPunct="1">
              <a:spcBef>
                <a:spcPts val="0"/>
              </a:spcBef>
              <a:spcAft>
                <a:spcPts val="1200"/>
              </a:spcAft>
              <a:buClrTx/>
              <a:buNone/>
            </a:pPr>
            <a:r>
              <a:rPr lang="en-US" sz="2000" b="1" kern="1200" baseline="30000" dirty="0" smtClean="0">
                <a:solidFill>
                  <a:prstClr val="white">
                    <a:lumMod val="50000"/>
                  </a:prstClr>
                </a:solidFill>
                <a:latin typeface="Arial"/>
                <a:cs typeface="Arial"/>
              </a:rPr>
              <a:t>Increase/decrease keyword count </a:t>
            </a:r>
          </a:p>
          <a:p>
            <a:pPr marL="0" lvl="0" indent="0" defTabSz="495713" eaLnBrk="1" fontAlgn="auto" hangingPunct="1">
              <a:spcBef>
                <a:spcPts val="0"/>
              </a:spcBef>
              <a:spcAft>
                <a:spcPts val="1200"/>
              </a:spcAft>
              <a:buClrTx/>
              <a:buNone/>
            </a:pPr>
            <a:r>
              <a:rPr lang="en-US" sz="2000" b="1" kern="1200" baseline="30000" dirty="0" smtClean="0">
                <a:solidFill>
                  <a:srgbClr val="C7DC42"/>
                </a:solidFill>
                <a:latin typeface="Arial"/>
                <a:cs typeface="Arial"/>
              </a:rPr>
              <a:t>Increase/decrease number of search networks </a:t>
            </a:r>
          </a:p>
          <a:p>
            <a:pPr marL="0" lvl="0" indent="0" defTabSz="495713" eaLnBrk="1" fontAlgn="auto" hangingPunct="1">
              <a:spcBef>
                <a:spcPts val="0"/>
              </a:spcBef>
              <a:spcAft>
                <a:spcPts val="1200"/>
              </a:spcAft>
              <a:buClrTx/>
              <a:buNone/>
            </a:pPr>
            <a:r>
              <a:rPr lang="en-US" sz="2000" b="1" kern="1200" baseline="30000" dirty="0" smtClean="0">
                <a:solidFill>
                  <a:prstClr val="white">
                    <a:lumMod val="50000"/>
                  </a:prstClr>
                </a:solidFill>
                <a:latin typeface="Arial"/>
                <a:cs typeface="Arial"/>
              </a:rPr>
              <a:t>Manage content network </a:t>
            </a:r>
          </a:p>
          <a:p>
            <a:pPr marL="0" lvl="0" indent="0" defTabSz="495713" eaLnBrk="1" fontAlgn="auto" hangingPunct="1">
              <a:spcBef>
                <a:spcPts val="0"/>
              </a:spcBef>
              <a:spcAft>
                <a:spcPts val="1200"/>
              </a:spcAft>
              <a:buClrTx/>
              <a:buNone/>
            </a:pPr>
            <a:r>
              <a:rPr lang="en-US" sz="2000" b="1" kern="1200" baseline="30000" dirty="0" smtClean="0">
                <a:solidFill>
                  <a:srgbClr val="C7DC42"/>
                </a:solidFill>
                <a:latin typeface="Arial"/>
                <a:cs typeface="Arial"/>
              </a:rPr>
              <a:t>Manage placement targeting </a:t>
            </a:r>
          </a:p>
          <a:p>
            <a:pPr marL="0" lvl="0" indent="0" defTabSz="495713" eaLnBrk="1" fontAlgn="auto" hangingPunct="1">
              <a:spcBef>
                <a:spcPts val="0"/>
              </a:spcBef>
              <a:spcAft>
                <a:spcPts val="1200"/>
              </a:spcAft>
              <a:buClrTx/>
              <a:buNone/>
            </a:pPr>
            <a:r>
              <a:rPr lang="en-US" sz="2000" b="1" kern="1200" baseline="30000" dirty="0" smtClean="0">
                <a:solidFill>
                  <a:prstClr val="white">
                    <a:lumMod val="50000"/>
                  </a:prstClr>
                </a:solidFill>
                <a:latin typeface="Arial"/>
                <a:cs typeface="Arial"/>
              </a:rPr>
              <a:t>Manage match types </a:t>
            </a:r>
          </a:p>
          <a:p>
            <a:pPr marL="0" lvl="0" indent="0" defTabSz="495713" eaLnBrk="1" fontAlgn="auto" hangingPunct="1">
              <a:spcBef>
                <a:spcPts val="0"/>
              </a:spcBef>
              <a:spcAft>
                <a:spcPts val="1200"/>
              </a:spcAft>
              <a:buClrTx/>
              <a:buNone/>
            </a:pPr>
            <a:r>
              <a:rPr lang="en-US" sz="2000" b="1" kern="1200" baseline="30000" dirty="0" smtClean="0">
                <a:solidFill>
                  <a:srgbClr val="C7DC42"/>
                </a:solidFill>
                <a:latin typeface="Arial"/>
                <a:cs typeface="Arial"/>
              </a:rPr>
              <a:t>Increase/decrease campaign budgets </a:t>
            </a:r>
          </a:p>
          <a:p>
            <a:pPr marL="0" lvl="0" indent="0" defTabSz="495713" eaLnBrk="1" fontAlgn="auto" hangingPunct="1">
              <a:spcBef>
                <a:spcPts val="0"/>
              </a:spcBef>
              <a:spcAft>
                <a:spcPts val="1200"/>
              </a:spcAft>
              <a:buClrTx/>
              <a:buNone/>
            </a:pPr>
            <a:r>
              <a:rPr lang="en-US" sz="2000" b="1" kern="1200" baseline="30000" dirty="0" smtClean="0">
                <a:solidFill>
                  <a:prstClr val="white">
                    <a:lumMod val="50000"/>
                  </a:prstClr>
                </a:solidFill>
                <a:latin typeface="Arial"/>
                <a:cs typeface="Arial"/>
              </a:rPr>
              <a:t>Introduce negative keywords </a:t>
            </a:r>
            <a:r>
              <a:rPr lang="en-US" sz="2000" kern="1200" baseline="30000" dirty="0" smtClean="0">
                <a:solidFill>
                  <a:prstClr val="white">
                    <a:lumMod val="50000"/>
                  </a:prstClr>
                </a:solidFill>
                <a:latin typeface="Arial"/>
                <a:cs typeface="Arial"/>
              </a:rPr>
              <a:t>(keyword mining) </a:t>
            </a:r>
          </a:p>
          <a:p>
            <a:pPr marL="0" lvl="0" indent="0" defTabSz="495713" eaLnBrk="1" fontAlgn="auto" hangingPunct="1">
              <a:spcBef>
                <a:spcPts val="0"/>
              </a:spcBef>
              <a:spcAft>
                <a:spcPts val="1200"/>
              </a:spcAft>
              <a:buClrTx/>
              <a:buNone/>
            </a:pPr>
            <a:r>
              <a:rPr lang="en-US" sz="2000" b="1" kern="1200" baseline="30000" dirty="0" smtClean="0">
                <a:solidFill>
                  <a:srgbClr val="C7DC42"/>
                </a:solidFill>
                <a:latin typeface="Arial"/>
                <a:cs typeface="Arial"/>
              </a:rPr>
              <a:t>Generate more tail keywords </a:t>
            </a:r>
            <a:r>
              <a:rPr lang="en-US" sz="2000" kern="1200" baseline="30000" dirty="0" smtClean="0">
                <a:solidFill>
                  <a:srgbClr val="C7DC42"/>
                </a:solidFill>
                <a:latin typeface="Arial"/>
                <a:cs typeface="Arial"/>
              </a:rPr>
              <a:t>(keyword mining) </a:t>
            </a:r>
          </a:p>
          <a:p>
            <a:pPr marL="0" lvl="0" indent="0" defTabSz="495713" eaLnBrk="1" fontAlgn="auto" hangingPunct="1">
              <a:spcBef>
                <a:spcPts val="0"/>
              </a:spcBef>
              <a:spcAft>
                <a:spcPts val="1200"/>
              </a:spcAft>
              <a:buClrTx/>
              <a:buNone/>
            </a:pPr>
            <a:r>
              <a:rPr lang="en-US" sz="2000" b="1" kern="1200" baseline="30000" dirty="0" smtClean="0">
                <a:solidFill>
                  <a:prstClr val="white">
                    <a:lumMod val="50000"/>
                  </a:prstClr>
                </a:solidFill>
                <a:latin typeface="Arial"/>
                <a:cs typeface="Arial"/>
              </a:rPr>
              <a:t>Increase/decrease bid caps </a:t>
            </a:r>
          </a:p>
          <a:p>
            <a:pPr marL="0" lvl="0" indent="0" defTabSz="495713" eaLnBrk="1" fontAlgn="auto" hangingPunct="1">
              <a:spcBef>
                <a:spcPts val="0"/>
              </a:spcBef>
              <a:spcAft>
                <a:spcPts val="1200"/>
              </a:spcAft>
              <a:buClrTx/>
              <a:buNone/>
            </a:pPr>
            <a:r>
              <a:rPr lang="en-US" sz="2000" b="1" kern="1200" baseline="30000" dirty="0" smtClean="0">
                <a:solidFill>
                  <a:srgbClr val="C7DC42"/>
                </a:solidFill>
                <a:latin typeface="Arial"/>
                <a:cs typeface="Arial"/>
              </a:rPr>
              <a:t>Qualify/de-qualify ad copy </a:t>
            </a:r>
          </a:p>
          <a:p>
            <a:pPr marL="0" lvl="0" indent="0" defTabSz="495713" eaLnBrk="1" fontAlgn="auto" hangingPunct="1">
              <a:spcBef>
                <a:spcPts val="0"/>
              </a:spcBef>
              <a:spcAft>
                <a:spcPts val="1200"/>
              </a:spcAft>
              <a:buClrTx/>
              <a:buNone/>
            </a:pPr>
            <a:r>
              <a:rPr lang="en-US" sz="2000" b="1" kern="1200" baseline="30000" dirty="0" smtClean="0">
                <a:solidFill>
                  <a:prstClr val="white">
                    <a:lumMod val="50000"/>
                  </a:prstClr>
                </a:solidFill>
                <a:latin typeface="Arial"/>
                <a:cs typeface="Arial"/>
              </a:rPr>
              <a:t>Introduce network extensions </a:t>
            </a:r>
            <a:r>
              <a:rPr lang="en-US" sz="2000" kern="1200" baseline="30000" dirty="0" smtClean="0">
                <a:solidFill>
                  <a:prstClr val="white">
                    <a:lumMod val="50000"/>
                  </a:prstClr>
                </a:solidFill>
                <a:latin typeface="Arial"/>
                <a:cs typeface="Arial"/>
              </a:rPr>
              <a:t/>
            </a:r>
            <a:br>
              <a:rPr lang="en-US" sz="2000" kern="1200" baseline="30000" dirty="0" smtClean="0">
                <a:solidFill>
                  <a:prstClr val="white">
                    <a:lumMod val="50000"/>
                  </a:prstClr>
                </a:solidFill>
                <a:latin typeface="Arial"/>
                <a:cs typeface="Arial"/>
              </a:rPr>
            </a:br>
            <a:r>
              <a:rPr lang="en-US" sz="2000" kern="1200" baseline="30000" dirty="0" smtClean="0">
                <a:solidFill>
                  <a:prstClr val="white">
                    <a:lumMod val="50000"/>
                  </a:prstClr>
                </a:solidFill>
                <a:latin typeface="Arial"/>
                <a:cs typeface="Arial"/>
              </a:rPr>
              <a:t>(product extensions, video extensions &amp; site links)</a:t>
            </a:r>
          </a:p>
        </p:txBody>
      </p:sp>
      <p:sp>
        <p:nvSpPr>
          <p:cNvPr id="6" name="TextBox 5"/>
          <p:cNvSpPr txBox="1"/>
          <p:nvPr/>
        </p:nvSpPr>
        <p:spPr>
          <a:xfrm>
            <a:off x="4932040" y="2132856"/>
            <a:ext cx="4059560" cy="3658344"/>
          </a:xfrm>
          <a:prstGeom prst="rect">
            <a:avLst/>
          </a:prstGeom>
          <a:noFill/>
        </p:spPr>
        <p:txBody>
          <a:bodyPr wrap="square" lIns="0" tIns="0" rIns="0" bIns="0" rtlCol="0">
            <a:noAutofit/>
          </a:bodyPr>
          <a:lstStyle/>
          <a:p>
            <a:pPr lvl="0" defTabSz="495713" fontAlgn="auto">
              <a:spcBef>
                <a:spcPts val="0"/>
              </a:spcBef>
              <a:spcAft>
                <a:spcPts val="1200"/>
              </a:spcAft>
            </a:pPr>
            <a:r>
              <a:rPr lang="en-US" sz="2000" b="1" baseline="30000" dirty="0" smtClean="0">
                <a:solidFill>
                  <a:prstClr val="white">
                    <a:lumMod val="50000"/>
                  </a:prstClr>
                </a:solidFill>
                <a:latin typeface="Arial"/>
                <a:ea typeface="+mn-ea"/>
                <a:cs typeface="Arial"/>
              </a:rPr>
              <a:t>Improve ad copy relevancy </a:t>
            </a:r>
          </a:p>
          <a:p>
            <a:pPr lvl="0" defTabSz="495713" fontAlgn="auto">
              <a:spcBef>
                <a:spcPts val="0"/>
              </a:spcBef>
              <a:spcAft>
                <a:spcPts val="1200"/>
              </a:spcAft>
            </a:pPr>
            <a:r>
              <a:rPr lang="en-US" sz="2000" b="1" baseline="30000" dirty="0" smtClean="0">
                <a:solidFill>
                  <a:srgbClr val="C7DC42"/>
                </a:solidFill>
                <a:latin typeface="Arial"/>
                <a:ea typeface="+mn-ea"/>
                <a:cs typeface="Arial"/>
              </a:rPr>
              <a:t>Improve landing page relevancy </a:t>
            </a:r>
          </a:p>
          <a:p>
            <a:pPr lvl="0" defTabSz="495713" fontAlgn="auto">
              <a:spcBef>
                <a:spcPts val="0"/>
              </a:spcBef>
              <a:spcAft>
                <a:spcPts val="1200"/>
              </a:spcAft>
            </a:pPr>
            <a:r>
              <a:rPr lang="en-US" sz="2000" b="1" baseline="30000" dirty="0" smtClean="0">
                <a:solidFill>
                  <a:prstClr val="white">
                    <a:lumMod val="50000"/>
                  </a:prstClr>
                </a:solidFill>
                <a:latin typeface="Arial"/>
                <a:ea typeface="+mn-ea"/>
                <a:cs typeface="Arial"/>
              </a:rPr>
              <a:t>Improve landing page load time </a:t>
            </a:r>
          </a:p>
          <a:p>
            <a:pPr lvl="0" defTabSz="495713" fontAlgn="auto">
              <a:spcBef>
                <a:spcPts val="0"/>
              </a:spcBef>
              <a:spcAft>
                <a:spcPts val="1200"/>
              </a:spcAft>
            </a:pPr>
            <a:r>
              <a:rPr lang="en-US" sz="2000" b="1" baseline="30000" dirty="0" smtClean="0">
                <a:solidFill>
                  <a:srgbClr val="C7DC42"/>
                </a:solidFill>
                <a:latin typeface="Arial"/>
                <a:ea typeface="+mn-ea"/>
                <a:cs typeface="Arial"/>
              </a:rPr>
              <a:t>Delete zero impression keywords </a:t>
            </a:r>
          </a:p>
          <a:p>
            <a:pPr lvl="0" defTabSz="495713" fontAlgn="auto">
              <a:spcBef>
                <a:spcPts val="0"/>
              </a:spcBef>
              <a:spcAft>
                <a:spcPts val="1200"/>
              </a:spcAft>
            </a:pPr>
            <a:r>
              <a:rPr lang="en-US" sz="2000" b="1" baseline="30000" dirty="0" smtClean="0">
                <a:solidFill>
                  <a:prstClr val="white">
                    <a:lumMod val="50000"/>
                  </a:prstClr>
                </a:solidFill>
                <a:latin typeface="Arial"/>
                <a:ea typeface="+mn-ea"/>
                <a:cs typeface="Arial"/>
              </a:rPr>
              <a:t>Delete keywords with 500+ impressions and no clicks </a:t>
            </a:r>
          </a:p>
          <a:p>
            <a:pPr lvl="0" defTabSz="495713" fontAlgn="auto">
              <a:spcBef>
                <a:spcPts val="0"/>
              </a:spcBef>
              <a:spcAft>
                <a:spcPts val="1200"/>
              </a:spcAft>
            </a:pPr>
            <a:r>
              <a:rPr lang="en-US" sz="2000" b="1" baseline="30000" dirty="0" smtClean="0">
                <a:solidFill>
                  <a:srgbClr val="C7DC42"/>
                </a:solidFill>
                <a:latin typeface="Arial"/>
                <a:ea typeface="+mn-ea"/>
                <a:cs typeface="Arial"/>
              </a:rPr>
              <a:t>Define affiliate PPC rules &amp; police activity </a:t>
            </a:r>
          </a:p>
          <a:p>
            <a:pPr lvl="0" defTabSz="495713" fontAlgn="auto">
              <a:spcBef>
                <a:spcPts val="0"/>
              </a:spcBef>
              <a:spcAft>
                <a:spcPts val="1200"/>
              </a:spcAft>
            </a:pPr>
            <a:r>
              <a:rPr lang="en-US" sz="2000" b="1" baseline="30000" dirty="0" smtClean="0">
                <a:solidFill>
                  <a:prstClr val="white">
                    <a:lumMod val="50000"/>
                  </a:prstClr>
                </a:solidFill>
                <a:latin typeface="Arial"/>
                <a:ea typeface="+mn-ea"/>
                <a:cs typeface="Arial"/>
              </a:rPr>
              <a:t>Improve website/landing page usability </a:t>
            </a:r>
          </a:p>
          <a:p>
            <a:pPr lvl="0" defTabSz="495713" fontAlgn="auto">
              <a:spcBef>
                <a:spcPts val="0"/>
              </a:spcBef>
              <a:spcAft>
                <a:spcPts val="1200"/>
              </a:spcAft>
            </a:pPr>
            <a:r>
              <a:rPr lang="en-US" sz="2000" b="1" baseline="30000" dirty="0" smtClean="0">
                <a:solidFill>
                  <a:srgbClr val="C7DC42"/>
                </a:solidFill>
                <a:latin typeface="Arial"/>
                <a:ea typeface="+mn-ea"/>
                <a:cs typeface="Arial"/>
              </a:rPr>
              <a:t>Improve product offer/reduce commitment </a:t>
            </a:r>
          </a:p>
          <a:p>
            <a:pPr lvl="0" defTabSz="495713" fontAlgn="auto">
              <a:spcBef>
                <a:spcPts val="0"/>
              </a:spcBef>
              <a:spcAft>
                <a:spcPts val="1200"/>
              </a:spcAft>
            </a:pPr>
            <a:r>
              <a:rPr lang="en-US" sz="2000" b="1" baseline="30000" dirty="0" smtClean="0">
                <a:solidFill>
                  <a:prstClr val="white">
                    <a:lumMod val="50000"/>
                  </a:prstClr>
                </a:solidFill>
                <a:latin typeface="Arial"/>
                <a:ea typeface="+mn-ea"/>
                <a:cs typeface="Arial"/>
              </a:rPr>
              <a:t>Email follow-up (funnel drop-off) </a:t>
            </a:r>
          </a:p>
          <a:p>
            <a:pPr lvl="0" defTabSz="495713" fontAlgn="auto">
              <a:spcBef>
                <a:spcPts val="0"/>
              </a:spcBef>
              <a:spcAft>
                <a:spcPts val="1200"/>
              </a:spcAft>
            </a:pPr>
            <a:r>
              <a:rPr lang="en-US" sz="2000" b="1" baseline="30000" dirty="0" smtClean="0">
                <a:solidFill>
                  <a:srgbClr val="C7DC42"/>
                </a:solidFill>
                <a:latin typeface="Arial"/>
                <a:ea typeface="+mn-ea"/>
                <a:cs typeface="Arial"/>
              </a:rPr>
              <a:t>Introduce retargeting </a:t>
            </a:r>
          </a:p>
          <a:p>
            <a:pPr lvl="0" defTabSz="495713" fontAlgn="auto">
              <a:spcBef>
                <a:spcPts val="0"/>
              </a:spcBef>
              <a:spcAft>
                <a:spcPts val="1200"/>
              </a:spcAft>
            </a:pPr>
            <a:r>
              <a:rPr lang="en-US" sz="2000" b="1" baseline="30000" dirty="0" smtClean="0">
                <a:solidFill>
                  <a:prstClr val="white">
                    <a:lumMod val="50000"/>
                  </a:prstClr>
                </a:solidFill>
                <a:latin typeface="Arial"/>
                <a:ea typeface="+mn-ea"/>
                <a:cs typeface="Arial"/>
              </a:rPr>
              <a:t>Call tracking</a:t>
            </a:r>
            <a:endParaRPr lang="en-US" sz="2000" baseline="30000" dirty="0" smtClean="0">
              <a:solidFill>
                <a:prstClr val="white">
                  <a:lumMod val="50000"/>
                </a:prstClr>
              </a:solidFill>
              <a:latin typeface="Arial"/>
              <a:ea typeface="+mn-ea"/>
              <a:cs typeface="Arial"/>
            </a:endParaRPr>
          </a:p>
          <a:p>
            <a:pPr marL="252000" indent="-252000" eaLnBrk="1" fontAlgn="auto" hangingPunct="1">
              <a:spcBef>
                <a:spcPts val="0"/>
              </a:spcBef>
              <a:spcAft>
                <a:spcPts val="600"/>
              </a:spcAft>
              <a:buFont typeface="Wingdings" charset="2"/>
              <a:buChar char="§"/>
              <a:defRPr/>
            </a:pPr>
            <a:endParaRPr lang="en-GB" sz="1400" dirty="0">
              <a:solidFill>
                <a:prstClr val="black">
                  <a:lumMod val="75000"/>
                  <a:lumOff val="25000"/>
                </a:prstClr>
              </a:solidFill>
              <a:latin typeface="Calibri"/>
              <a:ea typeface="+mn-ea"/>
            </a:endParaRPr>
          </a:p>
        </p:txBody>
      </p:sp>
      <p:sp>
        <p:nvSpPr>
          <p:cNvPr id="5" name="Rectangle 4"/>
          <p:cNvSpPr/>
          <p:nvPr/>
        </p:nvSpPr>
        <p:spPr>
          <a:xfrm>
            <a:off x="685800" y="572403"/>
            <a:ext cx="7848872" cy="1107996"/>
          </a:xfrm>
          <a:prstGeom prst="rect">
            <a:avLst/>
          </a:prstGeom>
        </p:spPr>
        <p:txBody>
          <a:bodyPr wrap="square" lIns="0" tIns="0" rIns="0" bIns="0">
            <a:spAutoFit/>
          </a:bodyPr>
          <a:lstStyle/>
          <a:p>
            <a:pPr lvl="0" defTabSz="495713" fontAlgn="auto">
              <a:spcBef>
                <a:spcPts val="0"/>
              </a:spcBef>
              <a:spcAft>
                <a:spcPts val="0"/>
              </a:spcAft>
            </a:pPr>
            <a:r>
              <a:rPr lang="en-US" sz="5400" b="1" spc="-150" baseline="30000" dirty="0" smtClean="0">
                <a:solidFill>
                  <a:srgbClr val="3E4B09"/>
                </a:solidFill>
                <a:latin typeface="Arial"/>
                <a:ea typeface="+mn-ea"/>
                <a:cs typeface="Arial"/>
              </a:rPr>
              <a:t>22 unique ways we positively </a:t>
            </a:r>
          </a:p>
          <a:p>
            <a:pPr lvl="0" defTabSz="495713" fontAlgn="auto">
              <a:spcBef>
                <a:spcPts val="0"/>
              </a:spcBef>
              <a:spcAft>
                <a:spcPts val="0"/>
              </a:spcAft>
            </a:pPr>
            <a:r>
              <a:rPr lang="en-US" sz="5400" b="1" spc="-150" baseline="30000" dirty="0" smtClean="0">
                <a:solidFill>
                  <a:srgbClr val="3E4B09"/>
                </a:solidFill>
                <a:latin typeface="Arial"/>
                <a:ea typeface="+mn-ea"/>
                <a:cs typeface="Arial"/>
              </a:rPr>
              <a:t>affect our PPC campaigns</a:t>
            </a:r>
            <a:endParaRPr lang="en-US" sz="5400" b="1" spc="-150" baseline="30000" dirty="0">
              <a:solidFill>
                <a:srgbClr val="3E4B09"/>
              </a:solidFill>
              <a:latin typeface="Arial"/>
              <a:ea typeface="+mn-ea"/>
              <a:cs typeface="Aria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3" descr="JF_BG_2"/>
          <p:cNvPicPr>
            <a:picLocks noChangeAspect="1" noChangeArrowheads="1"/>
          </p:cNvPicPr>
          <p:nvPr/>
        </p:nvPicPr>
        <p:blipFill>
          <a:blip r:embed="rId3" cstate="print"/>
          <a:srcRect/>
          <a:stretch>
            <a:fillRect/>
          </a:stretch>
        </p:blipFill>
        <p:spPr bwMode="auto">
          <a:xfrm>
            <a:off x="-9525" y="-9525"/>
            <a:ext cx="9164638" cy="6877050"/>
          </a:xfrm>
          <a:prstGeom prst="rect">
            <a:avLst/>
          </a:prstGeom>
          <a:noFill/>
          <a:ln w="9525">
            <a:noFill/>
            <a:miter lim="800000"/>
            <a:headEnd/>
            <a:tailEnd/>
          </a:ln>
        </p:spPr>
      </p:pic>
      <p:grpSp>
        <p:nvGrpSpPr>
          <p:cNvPr id="2" name="Group 13"/>
          <p:cNvGrpSpPr/>
          <p:nvPr/>
        </p:nvGrpSpPr>
        <p:grpSpPr>
          <a:xfrm>
            <a:off x="785813" y="147786"/>
            <a:ext cx="7643812" cy="6286500"/>
            <a:chOff x="785813" y="147786"/>
            <a:chExt cx="7643812" cy="6286500"/>
          </a:xfrm>
        </p:grpSpPr>
        <p:pic>
          <p:nvPicPr>
            <p:cNvPr id="71683" name="Picture 2"/>
            <p:cNvPicPr>
              <a:picLocks noChangeAspect="1" noChangeArrowheads="1"/>
            </p:cNvPicPr>
            <p:nvPr/>
          </p:nvPicPr>
          <p:blipFill>
            <a:blip r:embed="rId4" cstate="print"/>
            <a:srcRect l="5048" t="12724" r="7320" b="6432"/>
            <a:stretch>
              <a:fillRect/>
            </a:stretch>
          </p:blipFill>
          <p:spPr bwMode="auto">
            <a:xfrm>
              <a:off x="785813" y="147786"/>
              <a:ext cx="7643812" cy="6286500"/>
            </a:xfrm>
            <a:prstGeom prst="rect">
              <a:avLst/>
            </a:prstGeom>
            <a:noFill/>
            <a:ln w="9525">
              <a:noFill/>
              <a:miter lim="800000"/>
              <a:headEnd/>
              <a:tailEnd/>
            </a:ln>
          </p:spPr>
        </p:pic>
        <p:sp>
          <p:nvSpPr>
            <p:cNvPr id="8" name="Rectangle 7"/>
            <p:cNvSpPr/>
            <p:nvPr/>
          </p:nvSpPr>
          <p:spPr>
            <a:xfrm>
              <a:off x="793676" y="5185767"/>
              <a:ext cx="3312368" cy="14401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5076056" y="5157192"/>
              <a:ext cx="3312368" cy="14401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9" name="Table 8"/>
          <p:cNvGraphicFramePr>
            <a:graphicFrameLocks noGrp="1"/>
          </p:cNvGraphicFramePr>
          <p:nvPr/>
        </p:nvGraphicFramePr>
        <p:xfrm>
          <a:off x="1403648" y="3212976"/>
          <a:ext cx="1282700" cy="1620000"/>
        </p:xfrm>
        <a:graphic>
          <a:graphicData uri="http://schemas.openxmlformats.org/drawingml/2006/table">
            <a:tbl>
              <a:tblPr/>
              <a:tblGrid>
                <a:gridCol w="1282700"/>
              </a:tblGrid>
              <a:tr h="180000">
                <a:tc>
                  <a:txBody>
                    <a:bodyPr/>
                    <a:lstStyle/>
                    <a:p>
                      <a:pPr algn="l" fontAlgn="b"/>
                      <a:r>
                        <a:rPr lang="en-GB" sz="1050" b="1" i="0" u="none" strike="noStrike" spc="0" baseline="0" dirty="0">
                          <a:solidFill>
                            <a:srgbClr val="323E1A"/>
                          </a:solidFill>
                          <a:effectLst/>
                          <a:latin typeface="Arial" pitchFamily="34" charset="0"/>
                          <a:cs typeface="Arial" pitchFamily="34" charset="0"/>
                        </a:rPr>
                        <a:t>Keyword </a:t>
                      </a:r>
                      <a:r>
                        <a:rPr lang="en-GB" sz="1050" b="1" i="0" u="none" strike="noStrike" spc="0" baseline="0" dirty="0" smtClean="0">
                          <a:solidFill>
                            <a:srgbClr val="323E1A"/>
                          </a:solidFill>
                          <a:effectLst/>
                          <a:latin typeface="Arial" pitchFamily="34" charset="0"/>
                          <a:cs typeface="Arial" pitchFamily="34" charset="0"/>
                        </a:rPr>
                        <a:t>count</a:t>
                      </a:r>
                      <a:endParaRPr lang="en-GB" sz="1050" b="1" i="0" u="none" strike="noStrike" spc="0" baseline="0" dirty="0">
                        <a:solidFill>
                          <a:srgbClr val="323E1A"/>
                        </a:solidFill>
                        <a:effectLst/>
                        <a:latin typeface="Arial" pitchFamily="34" charset="0"/>
                        <a:cs typeface="Arial" pitchFamily="34" charset="0"/>
                      </a:endParaRPr>
                    </a:p>
                  </a:txBody>
                  <a:tcPr marL="0" marR="0" marT="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80000">
                <a:tc>
                  <a:txBody>
                    <a:bodyPr/>
                    <a:lstStyle/>
                    <a:p>
                      <a:pPr algn="l" fontAlgn="b"/>
                      <a:r>
                        <a:rPr lang="en-GB" sz="1050" b="1" i="0" u="none" strike="noStrike" spc="0" baseline="0" dirty="0">
                          <a:solidFill>
                            <a:srgbClr val="323E1A"/>
                          </a:solidFill>
                          <a:effectLst/>
                          <a:latin typeface="Arial" pitchFamily="34" charset="0"/>
                          <a:cs typeface="Arial" pitchFamily="34" charset="0"/>
                        </a:rPr>
                        <a:t>Network </a:t>
                      </a:r>
                      <a:r>
                        <a:rPr lang="en-GB" sz="1050" b="1" i="0" u="none" strike="noStrike" spc="0" baseline="0" dirty="0" smtClean="0">
                          <a:solidFill>
                            <a:srgbClr val="323E1A"/>
                          </a:solidFill>
                          <a:effectLst/>
                          <a:latin typeface="Arial" pitchFamily="34" charset="0"/>
                          <a:cs typeface="Arial" pitchFamily="34" charset="0"/>
                        </a:rPr>
                        <a:t>count</a:t>
                      </a:r>
                      <a:endParaRPr lang="en-GB" sz="1050" b="1" i="0" u="none" strike="noStrike" spc="0" baseline="0" dirty="0">
                        <a:solidFill>
                          <a:srgbClr val="323E1A"/>
                        </a:solidFill>
                        <a:effectLst/>
                        <a:latin typeface="Arial" pitchFamily="34" charset="0"/>
                        <a:cs typeface="Arial" pitchFamily="34" charset="0"/>
                      </a:endParaRPr>
                    </a:p>
                  </a:txBody>
                  <a:tcPr marL="0" marR="0" marT="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80000">
                <a:tc>
                  <a:txBody>
                    <a:bodyPr/>
                    <a:lstStyle/>
                    <a:p>
                      <a:pPr algn="l" fontAlgn="b"/>
                      <a:r>
                        <a:rPr lang="en-GB" sz="1050" b="1" i="0" u="none" strike="noStrike" spc="0" baseline="0" dirty="0" smtClean="0">
                          <a:solidFill>
                            <a:srgbClr val="323E1A"/>
                          </a:solidFill>
                          <a:effectLst/>
                          <a:latin typeface="Arial" pitchFamily="34" charset="0"/>
                          <a:cs typeface="Arial" pitchFamily="34" charset="0"/>
                        </a:rPr>
                        <a:t>Content</a:t>
                      </a:r>
                      <a:endParaRPr lang="en-GB" sz="1050" b="1" i="0" u="none" strike="noStrike" spc="0" baseline="0" dirty="0">
                        <a:solidFill>
                          <a:srgbClr val="323E1A"/>
                        </a:solidFill>
                        <a:effectLst/>
                        <a:latin typeface="Arial" pitchFamily="34" charset="0"/>
                        <a:cs typeface="Arial" pitchFamily="34" charset="0"/>
                      </a:endParaRPr>
                    </a:p>
                  </a:txBody>
                  <a:tcPr marL="0" marR="0" marT="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80000">
                <a:tc>
                  <a:txBody>
                    <a:bodyPr/>
                    <a:lstStyle/>
                    <a:p>
                      <a:pPr algn="l" fontAlgn="b"/>
                      <a:r>
                        <a:rPr lang="en-GB" sz="1050" b="1" i="0" u="none" strike="noStrike" spc="0" baseline="0" dirty="0" smtClean="0">
                          <a:solidFill>
                            <a:srgbClr val="323E1A"/>
                          </a:solidFill>
                          <a:effectLst/>
                          <a:latin typeface="Arial" pitchFamily="34" charset="0"/>
                          <a:cs typeface="Arial" pitchFamily="34" charset="0"/>
                        </a:rPr>
                        <a:t>Placement</a:t>
                      </a:r>
                      <a:endParaRPr lang="en-GB" sz="1050" b="1" i="0" u="none" strike="noStrike" spc="0" baseline="0" dirty="0">
                        <a:solidFill>
                          <a:srgbClr val="323E1A"/>
                        </a:solidFill>
                        <a:effectLst/>
                        <a:latin typeface="Arial" pitchFamily="34" charset="0"/>
                        <a:cs typeface="Arial" pitchFamily="34" charset="0"/>
                      </a:endParaRPr>
                    </a:p>
                  </a:txBody>
                  <a:tcPr marL="0" marR="0" marT="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80000">
                <a:tc>
                  <a:txBody>
                    <a:bodyPr/>
                    <a:lstStyle/>
                    <a:p>
                      <a:pPr algn="l" fontAlgn="b"/>
                      <a:r>
                        <a:rPr lang="en-GB" sz="1050" b="1" i="0" u="none" strike="noStrike" spc="0" baseline="0" dirty="0">
                          <a:solidFill>
                            <a:srgbClr val="323E1A"/>
                          </a:solidFill>
                          <a:effectLst/>
                          <a:latin typeface="Arial" pitchFamily="34" charset="0"/>
                          <a:cs typeface="Arial" pitchFamily="34" charset="0"/>
                        </a:rPr>
                        <a:t>Match </a:t>
                      </a:r>
                      <a:r>
                        <a:rPr lang="en-GB" sz="1050" b="1" i="0" u="none" strike="noStrike" spc="0" baseline="0" dirty="0" smtClean="0">
                          <a:solidFill>
                            <a:srgbClr val="323E1A"/>
                          </a:solidFill>
                          <a:effectLst/>
                          <a:latin typeface="Arial" pitchFamily="34" charset="0"/>
                          <a:cs typeface="Arial" pitchFamily="34" charset="0"/>
                        </a:rPr>
                        <a:t>type</a:t>
                      </a:r>
                      <a:endParaRPr lang="en-GB" sz="1050" b="1" i="0" u="none" strike="noStrike" spc="0" baseline="0" dirty="0">
                        <a:solidFill>
                          <a:srgbClr val="323E1A"/>
                        </a:solidFill>
                        <a:effectLst/>
                        <a:latin typeface="Arial" pitchFamily="34" charset="0"/>
                        <a:cs typeface="Arial" pitchFamily="34" charset="0"/>
                      </a:endParaRPr>
                    </a:p>
                  </a:txBody>
                  <a:tcPr marL="0" marR="0" marT="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80000">
                <a:tc>
                  <a:txBody>
                    <a:bodyPr/>
                    <a:lstStyle/>
                    <a:p>
                      <a:pPr algn="l" fontAlgn="b"/>
                      <a:r>
                        <a:rPr lang="en-GB" sz="1050" b="1" i="0" u="none" strike="noStrike" spc="0" baseline="0" dirty="0" smtClean="0">
                          <a:solidFill>
                            <a:srgbClr val="323E1A"/>
                          </a:solidFill>
                          <a:effectLst/>
                          <a:latin typeface="Arial" pitchFamily="34" charset="0"/>
                          <a:cs typeface="Arial" pitchFamily="34" charset="0"/>
                        </a:rPr>
                        <a:t>Budgets</a:t>
                      </a:r>
                      <a:endParaRPr lang="en-GB" sz="1050" b="1" i="0" u="none" strike="noStrike" spc="0" baseline="0" dirty="0">
                        <a:solidFill>
                          <a:srgbClr val="323E1A"/>
                        </a:solidFill>
                        <a:effectLst/>
                        <a:latin typeface="Arial" pitchFamily="34" charset="0"/>
                        <a:cs typeface="Arial" pitchFamily="34" charset="0"/>
                      </a:endParaRPr>
                    </a:p>
                  </a:txBody>
                  <a:tcPr marL="0" marR="0" marT="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80000">
                <a:tc>
                  <a:txBody>
                    <a:bodyPr/>
                    <a:lstStyle/>
                    <a:p>
                      <a:pPr algn="l" fontAlgn="b"/>
                      <a:r>
                        <a:rPr lang="en-GB" sz="1050" b="1" i="0" u="none" strike="noStrike" spc="0" baseline="0" dirty="0">
                          <a:solidFill>
                            <a:srgbClr val="323E1A"/>
                          </a:solidFill>
                          <a:effectLst/>
                          <a:latin typeface="Arial" pitchFamily="34" charset="0"/>
                          <a:cs typeface="Arial" pitchFamily="34" charset="0"/>
                        </a:rPr>
                        <a:t>Negative </a:t>
                      </a:r>
                      <a:r>
                        <a:rPr lang="en-GB" sz="1050" b="1" i="0" u="none" strike="noStrike" spc="0" baseline="0" dirty="0" smtClean="0">
                          <a:solidFill>
                            <a:srgbClr val="323E1A"/>
                          </a:solidFill>
                          <a:effectLst/>
                          <a:latin typeface="Arial" pitchFamily="34" charset="0"/>
                          <a:cs typeface="Arial" pitchFamily="34" charset="0"/>
                        </a:rPr>
                        <a:t>keywords</a:t>
                      </a:r>
                      <a:endParaRPr lang="en-GB" sz="1050" b="1" i="0" u="none" strike="noStrike" spc="0" baseline="0" dirty="0">
                        <a:solidFill>
                          <a:srgbClr val="323E1A"/>
                        </a:solidFill>
                        <a:effectLst/>
                        <a:latin typeface="Arial" pitchFamily="34" charset="0"/>
                        <a:cs typeface="Arial" pitchFamily="34" charset="0"/>
                      </a:endParaRPr>
                    </a:p>
                  </a:txBody>
                  <a:tcPr marL="0" marR="0" marT="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80000">
                <a:tc>
                  <a:txBody>
                    <a:bodyPr/>
                    <a:lstStyle/>
                    <a:p>
                      <a:pPr algn="l" fontAlgn="b"/>
                      <a:r>
                        <a:rPr lang="en-GB" sz="1050" b="1" i="0" u="none" strike="noStrike" spc="0" baseline="0" dirty="0">
                          <a:solidFill>
                            <a:srgbClr val="323E1A"/>
                          </a:solidFill>
                          <a:effectLst/>
                          <a:latin typeface="Arial" pitchFamily="34" charset="0"/>
                          <a:cs typeface="Arial" pitchFamily="34" charset="0"/>
                        </a:rPr>
                        <a:t>Tail </a:t>
                      </a:r>
                      <a:r>
                        <a:rPr lang="en-GB" sz="1050" b="1" i="0" u="none" strike="noStrike" spc="0" baseline="0" dirty="0" smtClean="0">
                          <a:solidFill>
                            <a:srgbClr val="323E1A"/>
                          </a:solidFill>
                          <a:effectLst/>
                          <a:latin typeface="Arial" pitchFamily="34" charset="0"/>
                          <a:cs typeface="Arial" pitchFamily="34" charset="0"/>
                        </a:rPr>
                        <a:t>keywords</a:t>
                      </a:r>
                      <a:endParaRPr lang="en-GB" sz="1050" b="1" i="0" u="none" strike="noStrike" spc="0" baseline="0" dirty="0">
                        <a:solidFill>
                          <a:srgbClr val="323E1A"/>
                        </a:solidFill>
                        <a:effectLst/>
                        <a:latin typeface="Arial" pitchFamily="34" charset="0"/>
                        <a:cs typeface="Arial" pitchFamily="34" charset="0"/>
                      </a:endParaRPr>
                    </a:p>
                  </a:txBody>
                  <a:tcPr marL="0" marR="0" marT="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80000">
                <a:tc>
                  <a:txBody>
                    <a:bodyPr/>
                    <a:lstStyle/>
                    <a:p>
                      <a:pPr algn="l" fontAlgn="b"/>
                      <a:r>
                        <a:rPr lang="en-GB" sz="1050" b="1" i="0" u="none" strike="noStrike" spc="0" baseline="0" dirty="0">
                          <a:solidFill>
                            <a:srgbClr val="323E1A"/>
                          </a:solidFill>
                          <a:effectLst/>
                          <a:latin typeface="Arial" pitchFamily="34" charset="0"/>
                          <a:cs typeface="Arial" pitchFamily="34" charset="0"/>
                        </a:rPr>
                        <a:t>Bid </a:t>
                      </a:r>
                      <a:r>
                        <a:rPr lang="en-GB" sz="1050" b="1" i="0" u="none" strike="noStrike" spc="0" baseline="0" dirty="0" smtClean="0">
                          <a:solidFill>
                            <a:srgbClr val="323E1A"/>
                          </a:solidFill>
                          <a:effectLst/>
                          <a:latin typeface="Arial" pitchFamily="34" charset="0"/>
                          <a:cs typeface="Arial" pitchFamily="34" charset="0"/>
                        </a:rPr>
                        <a:t>cap</a:t>
                      </a:r>
                      <a:endParaRPr lang="en-GB" sz="1050" b="1" i="0" u="none" strike="noStrike" spc="0" baseline="0" dirty="0">
                        <a:solidFill>
                          <a:srgbClr val="323E1A"/>
                        </a:solidFill>
                        <a:effectLst/>
                        <a:latin typeface="Arial" pitchFamily="34" charset="0"/>
                        <a:cs typeface="Arial" pitchFamily="34" charset="0"/>
                      </a:endParaRPr>
                    </a:p>
                  </a:txBody>
                  <a:tcPr marL="0" marR="0" marT="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10" name="Table 9"/>
          <p:cNvGraphicFramePr>
            <a:graphicFrameLocks noGrp="1"/>
          </p:cNvGraphicFramePr>
          <p:nvPr/>
        </p:nvGraphicFramePr>
        <p:xfrm>
          <a:off x="2781176" y="4617312"/>
          <a:ext cx="1574800" cy="1692009"/>
        </p:xfrm>
        <a:graphic>
          <a:graphicData uri="http://schemas.openxmlformats.org/drawingml/2006/table">
            <a:tbl>
              <a:tblPr/>
              <a:tblGrid>
                <a:gridCol w="1574800"/>
              </a:tblGrid>
              <a:tr h="188001">
                <a:tc>
                  <a:txBody>
                    <a:bodyPr/>
                    <a:lstStyle/>
                    <a:p>
                      <a:pPr marL="0" algn="l" defTabSz="914400" rtl="0" eaLnBrk="1" fontAlgn="b" latinLnBrk="0" hangingPunct="1"/>
                      <a:r>
                        <a:rPr lang="en-GB" sz="1050" b="1" i="0" u="none" strike="noStrike" kern="1200" spc="0" baseline="0" dirty="0">
                          <a:solidFill>
                            <a:srgbClr val="323E1A"/>
                          </a:solidFill>
                          <a:effectLst/>
                          <a:latin typeface="Arial" pitchFamily="34" charset="0"/>
                          <a:ea typeface="+mn-ea"/>
                          <a:cs typeface="Arial" pitchFamily="34" charset="0"/>
                        </a:rPr>
                        <a:t>Bid </a:t>
                      </a:r>
                      <a:r>
                        <a:rPr lang="en-GB" sz="1050" b="1" i="0" u="none" strike="noStrike" kern="1200" spc="0" baseline="0" dirty="0" smtClean="0">
                          <a:solidFill>
                            <a:srgbClr val="323E1A"/>
                          </a:solidFill>
                          <a:effectLst/>
                          <a:latin typeface="Arial" pitchFamily="34" charset="0"/>
                          <a:ea typeface="+mn-ea"/>
                          <a:cs typeface="Arial" pitchFamily="34" charset="0"/>
                        </a:rPr>
                        <a:t>cap</a:t>
                      </a:r>
                      <a:endParaRPr lang="en-GB" sz="1050" b="1" i="0" u="none" strike="noStrike" kern="1200" spc="0" baseline="0" dirty="0">
                        <a:solidFill>
                          <a:srgbClr val="323E1A"/>
                        </a:solidFill>
                        <a:effectLst/>
                        <a:latin typeface="Arial" pitchFamily="34" charset="0"/>
                        <a:ea typeface="+mn-ea"/>
                        <a:cs typeface="Arial" pitchFamily="34" charset="0"/>
                      </a:endParaRPr>
                    </a:p>
                  </a:txBody>
                  <a:tcPr marL="0" marR="0" marT="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88001">
                <a:tc>
                  <a:txBody>
                    <a:bodyPr/>
                    <a:lstStyle/>
                    <a:p>
                      <a:pPr marL="0" algn="l" defTabSz="914400" rtl="0" eaLnBrk="1" fontAlgn="b" latinLnBrk="0" hangingPunct="1"/>
                      <a:r>
                        <a:rPr lang="en-GB" sz="1050" b="1" i="0" u="none" strike="noStrike" kern="1200" spc="0" baseline="0" dirty="0">
                          <a:solidFill>
                            <a:srgbClr val="323E1A"/>
                          </a:solidFill>
                          <a:effectLst/>
                          <a:latin typeface="Arial" pitchFamily="34" charset="0"/>
                          <a:ea typeface="+mn-ea"/>
                          <a:cs typeface="Arial" pitchFamily="34" charset="0"/>
                        </a:rPr>
                        <a:t>Tail </a:t>
                      </a:r>
                      <a:r>
                        <a:rPr lang="en-GB" sz="1050" b="1" i="0" u="none" strike="noStrike" kern="1200" spc="0" baseline="0" dirty="0" smtClean="0">
                          <a:solidFill>
                            <a:srgbClr val="323E1A"/>
                          </a:solidFill>
                          <a:effectLst/>
                          <a:latin typeface="Arial" pitchFamily="34" charset="0"/>
                          <a:ea typeface="+mn-ea"/>
                          <a:cs typeface="Arial" pitchFamily="34" charset="0"/>
                        </a:rPr>
                        <a:t>keywords</a:t>
                      </a:r>
                      <a:endParaRPr lang="en-GB" sz="1050" b="1" i="0" u="none" strike="noStrike" kern="1200" spc="0" baseline="0" dirty="0">
                        <a:solidFill>
                          <a:srgbClr val="323E1A"/>
                        </a:solidFill>
                        <a:effectLst/>
                        <a:latin typeface="Arial" pitchFamily="34" charset="0"/>
                        <a:ea typeface="+mn-ea"/>
                        <a:cs typeface="Arial" pitchFamily="34" charset="0"/>
                      </a:endParaRPr>
                    </a:p>
                  </a:txBody>
                  <a:tcPr marL="0" marR="0" marT="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88001">
                <a:tc>
                  <a:txBody>
                    <a:bodyPr/>
                    <a:lstStyle/>
                    <a:p>
                      <a:pPr marL="0" algn="l" defTabSz="914400" rtl="0" eaLnBrk="1" fontAlgn="b" latinLnBrk="0" hangingPunct="1"/>
                      <a:r>
                        <a:rPr lang="en-GB" sz="1050" b="1" i="0" u="none" strike="noStrike" kern="1200" spc="0" baseline="0" dirty="0">
                          <a:solidFill>
                            <a:srgbClr val="323E1A"/>
                          </a:solidFill>
                          <a:effectLst/>
                          <a:latin typeface="Arial" pitchFamily="34" charset="0"/>
                          <a:ea typeface="+mn-ea"/>
                          <a:cs typeface="Arial" pitchFamily="34" charset="0"/>
                        </a:rPr>
                        <a:t>Negative </a:t>
                      </a:r>
                      <a:r>
                        <a:rPr lang="en-GB" sz="1050" b="1" i="0" u="none" strike="noStrike" kern="1200" spc="0" baseline="0" dirty="0" smtClean="0">
                          <a:solidFill>
                            <a:srgbClr val="323E1A"/>
                          </a:solidFill>
                          <a:effectLst/>
                          <a:latin typeface="Arial" pitchFamily="34" charset="0"/>
                          <a:ea typeface="+mn-ea"/>
                          <a:cs typeface="Arial" pitchFamily="34" charset="0"/>
                        </a:rPr>
                        <a:t>keywords</a:t>
                      </a:r>
                      <a:endParaRPr lang="en-GB" sz="1050" b="1" i="0" u="none" strike="noStrike" kern="1200" spc="0" baseline="0" dirty="0">
                        <a:solidFill>
                          <a:srgbClr val="323E1A"/>
                        </a:solidFill>
                        <a:effectLst/>
                        <a:latin typeface="Arial" pitchFamily="34" charset="0"/>
                        <a:ea typeface="+mn-ea"/>
                        <a:cs typeface="Arial" pitchFamily="34" charset="0"/>
                      </a:endParaRPr>
                    </a:p>
                  </a:txBody>
                  <a:tcPr marL="0" marR="0" marT="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88001">
                <a:tc>
                  <a:txBody>
                    <a:bodyPr/>
                    <a:lstStyle/>
                    <a:p>
                      <a:pPr marL="0" algn="l" defTabSz="914400" rtl="0" eaLnBrk="1" fontAlgn="b" latinLnBrk="0" hangingPunct="1"/>
                      <a:r>
                        <a:rPr lang="en-GB" sz="1050" b="1" i="0" u="none" strike="noStrike" kern="1200" spc="0" baseline="0" dirty="0">
                          <a:solidFill>
                            <a:srgbClr val="323E1A"/>
                          </a:solidFill>
                          <a:effectLst/>
                          <a:latin typeface="Arial" pitchFamily="34" charset="0"/>
                          <a:ea typeface="+mn-ea"/>
                          <a:cs typeface="Arial" pitchFamily="34" charset="0"/>
                        </a:rPr>
                        <a:t>Ad </a:t>
                      </a:r>
                      <a:r>
                        <a:rPr lang="en-GB" sz="1050" b="1" i="0" u="none" strike="noStrike" kern="1200" spc="0" baseline="0" dirty="0" smtClean="0">
                          <a:solidFill>
                            <a:srgbClr val="323E1A"/>
                          </a:solidFill>
                          <a:effectLst/>
                          <a:latin typeface="Arial" pitchFamily="34" charset="0"/>
                          <a:ea typeface="+mn-ea"/>
                          <a:cs typeface="Arial" pitchFamily="34" charset="0"/>
                        </a:rPr>
                        <a:t>copy relevancy</a:t>
                      </a:r>
                      <a:endParaRPr lang="en-GB" sz="1050" b="1" i="0" u="none" strike="noStrike" kern="1200" spc="0" baseline="0" dirty="0">
                        <a:solidFill>
                          <a:srgbClr val="323E1A"/>
                        </a:solidFill>
                        <a:effectLst/>
                        <a:latin typeface="Arial" pitchFamily="34" charset="0"/>
                        <a:ea typeface="+mn-ea"/>
                        <a:cs typeface="Arial" pitchFamily="34" charset="0"/>
                      </a:endParaRPr>
                    </a:p>
                  </a:txBody>
                  <a:tcPr marL="0" marR="0" marT="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88001">
                <a:tc>
                  <a:txBody>
                    <a:bodyPr/>
                    <a:lstStyle/>
                    <a:p>
                      <a:pPr marL="0" algn="l" defTabSz="914400" rtl="0" eaLnBrk="1" fontAlgn="b" latinLnBrk="0" hangingPunct="1"/>
                      <a:r>
                        <a:rPr lang="en-GB" sz="1050" b="1" i="0" u="none" strike="noStrike" kern="1200" spc="0" baseline="0" dirty="0">
                          <a:solidFill>
                            <a:srgbClr val="323E1A"/>
                          </a:solidFill>
                          <a:effectLst/>
                          <a:latin typeface="Arial" pitchFamily="34" charset="0"/>
                          <a:ea typeface="+mn-ea"/>
                          <a:cs typeface="Arial" pitchFamily="34" charset="0"/>
                        </a:rPr>
                        <a:t>Landing </a:t>
                      </a:r>
                      <a:r>
                        <a:rPr lang="en-GB" sz="1050" b="1" i="0" u="none" strike="noStrike" kern="1200" spc="0" baseline="0" dirty="0" smtClean="0">
                          <a:solidFill>
                            <a:srgbClr val="323E1A"/>
                          </a:solidFill>
                          <a:effectLst/>
                          <a:latin typeface="Arial" pitchFamily="34" charset="0"/>
                          <a:ea typeface="+mn-ea"/>
                          <a:cs typeface="Arial" pitchFamily="34" charset="0"/>
                        </a:rPr>
                        <a:t>page relevancy</a:t>
                      </a:r>
                      <a:endParaRPr lang="en-GB" sz="1050" b="1" i="0" u="none" strike="noStrike" kern="1200" spc="0" baseline="0" dirty="0">
                        <a:solidFill>
                          <a:srgbClr val="323E1A"/>
                        </a:solidFill>
                        <a:effectLst/>
                        <a:latin typeface="Arial" pitchFamily="34" charset="0"/>
                        <a:ea typeface="+mn-ea"/>
                        <a:cs typeface="Arial" pitchFamily="34" charset="0"/>
                      </a:endParaRPr>
                    </a:p>
                  </a:txBody>
                  <a:tcPr marL="0" marR="0" marT="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88001">
                <a:tc>
                  <a:txBody>
                    <a:bodyPr/>
                    <a:lstStyle/>
                    <a:p>
                      <a:pPr marL="0" algn="l" defTabSz="914400" rtl="0" eaLnBrk="1" fontAlgn="b" latinLnBrk="0" hangingPunct="1"/>
                      <a:r>
                        <a:rPr lang="en-GB" sz="1050" b="1" i="0" u="none" strike="noStrike" kern="1200" spc="0" baseline="0" dirty="0">
                          <a:solidFill>
                            <a:srgbClr val="323E1A"/>
                          </a:solidFill>
                          <a:effectLst/>
                          <a:latin typeface="Arial" pitchFamily="34" charset="0"/>
                          <a:ea typeface="+mn-ea"/>
                          <a:cs typeface="Arial" pitchFamily="34" charset="0"/>
                        </a:rPr>
                        <a:t>Page </a:t>
                      </a:r>
                      <a:r>
                        <a:rPr lang="en-GB" sz="1050" b="1" i="0" u="none" strike="noStrike" kern="1200" spc="0" baseline="0" dirty="0" smtClean="0">
                          <a:solidFill>
                            <a:srgbClr val="323E1A"/>
                          </a:solidFill>
                          <a:effectLst/>
                          <a:latin typeface="Arial" pitchFamily="34" charset="0"/>
                          <a:ea typeface="+mn-ea"/>
                          <a:cs typeface="Arial" pitchFamily="34" charset="0"/>
                        </a:rPr>
                        <a:t>load time</a:t>
                      </a:r>
                      <a:endParaRPr lang="en-GB" sz="1050" b="1" i="0" u="none" strike="noStrike" kern="1200" spc="0" baseline="0" dirty="0">
                        <a:solidFill>
                          <a:srgbClr val="323E1A"/>
                        </a:solidFill>
                        <a:effectLst/>
                        <a:latin typeface="Arial" pitchFamily="34" charset="0"/>
                        <a:ea typeface="+mn-ea"/>
                        <a:cs typeface="Arial" pitchFamily="34" charset="0"/>
                      </a:endParaRPr>
                    </a:p>
                  </a:txBody>
                  <a:tcPr marL="0" marR="0" marT="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88001">
                <a:tc>
                  <a:txBody>
                    <a:bodyPr/>
                    <a:lstStyle/>
                    <a:p>
                      <a:pPr marL="0" algn="l" defTabSz="914400" rtl="0" eaLnBrk="1" fontAlgn="b" latinLnBrk="0" hangingPunct="1"/>
                      <a:r>
                        <a:rPr lang="en-GB" sz="1050" b="1" i="0" u="none" strike="noStrike" kern="1200" spc="0" baseline="0" dirty="0">
                          <a:solidFill>
                            <a:srgbClr val="323E1A"/>
                          </a:solidFill>
                          <a:effectLst/>
                          <a:latin typeface="Arial" pitchFamily="34" charset="0"/>
                          <a:ea typeface="+mn-ea"/>
                          <a:cs typeface="Arial" pitchFamily="34" charset="0"/>
                        </a:rPr>
                        <a:t>0 </a:t>
                      </a:r>
                      <a:r>
                        <a:rPr lang="en-GB" sz="1050" b="1" i="0" u="none" strike="noStrike" kern="1200" spc="0" baseline="0" dirty="0" smtClean="0">
                          <a:solidFill>
                            <a:srgbClr val="323E1A"/>
                          </a:solidFill>
                          <a:effectLst/>
                          <a:latin typeface="Arial" pitchFamily="34" charset="0"/>
                          <a:ea typeface="+mn-ea"/>
                          <a:cs typeface="Arial" pitchFamily="34" charset="0"/>
                        </a:rPr>
                        <a:t>Impression keywords</a:t>
                      </a:r>
                      <a:endParaRPr lang="en-GB" sz="1050" b="1" i="0" u="none" strike="noStrike" kern="1200" spc="0" baseline="0" dirty="0">
                        <a:solidFill>
                          <a:srgbClr val="323E1A"/>
                        </a:solidFill>
                        <a:effectLst/>
                        <a:latin typeface="Arial" pitchFamily="34" charset="0"/>
                        <a:ea typeface="+mn-ea"/>
                        <a:cs typeface="Arial" pitchFamily="34" charset="0"/>
                      </a:endParaRPr>
                    </a:p>
                  </a:txBody>
                  <a:tcPr marL="0" marR="0" marT="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88001">
                <a:tc>
                  <a:txBody>
                    <a:bodyPr/>
                    <a:lstStyle/>
                    <a:p>
                      <a:pPr marL="0" algn="l" defTabSz="914400" rtl="0" eaLnBrk="1" fontAlgn="b" latinLnBrk="0" hangingPunct="1"/>
                      <a:r>
                        <a:rPr lang="en-GB" sz="1050" b="1" i="0" u="none" strike="noStrike" kern="1200" spc="0" baseline="0" dirty="0">
                          <a:solidFill>
                            <a:srgbClr val="323E1A"/>
                          </a:solidFill>
                          <a:effectLst/>
                          <a:latin typeface="Arial" pitchFamily="34" charset="0"/>
                          <a:ea typeface="+mn-ea"/>
                          <a:cs typeface="Arial" pitchFamily="34" charset="0"/>
                        </a:rPr>
                        <a:t>0 Click </a:t>
                      </a:r>
                      <a:r>
                        <a:rPr lang="en-GB" sz="1050" b="1" i="0" u="none" strike="noStrike" kern="1200" spc="0" baseline="0" dirty="0" smtClean="0">
                          <a:solidFill>
                            <a:srgbClr val="323E1A"/>
                          </a:solidFill>
                          <a:effectLst/>
                          <a:latin typeface="Arial" pitchFamily="34" charset="0"/>
                          <a:ea typeface="+mn-ea"/>
                          <a:cs typeface="Arial" pitchFamily="34" charset="0"/>
                        </a:rPr>
                        <a:t>keywords</a:t>
                      </a:r>
                      <a:endParaRPr lang="en-GB" sz="1050" b="1" i="0" u="none" strike="noStrike" kern="1200" spc="0" baseline="0" dirty="0">
                        <a:solidFill>
                          <a:srgbClr val="323E1A"/>
                        </a:solidFill>
                        <a:effectLst/>
                        <a:latin typeface="Arial" pitchFamily="34" charset="0"/>
                        <a:ea typeface="+mn-ea"/>
                        <a:cs typeface="Arial" pitchFamily="34" charset="0"/>
                      </a:endParaRPr>
                    </a:p>
                  </a:txBody>
                  <a:tcPr marL="0" marR="0" marT="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88001">
                <a:tc>
                  <a:txBody>
                    <a:bodyPr/>
                    <a:lstStyle/>
                    <a:p>
                      <a:pPr marL="0" algn="l" defTabSz="914400" rtl="0" eaLnBrk="1" fontAlgn="b" latinLnBrk="0" hangingPunct="1"/>
                      <a:r>
                        <a:rPr lang="en-GB" sz="1050" b="1" i="0" u="none" strike="noStrike" kern="1200" spc="0" baseline="0" dirty="0">
                          <a:solidFill>
                            <a:srgbClr val="323E1A"/>
                          </a:solidFill>
                          <a:effectLst/>
                          <a:latin typeface="Arial" pitchFamily="34" charset="0"/>
                          <a:ea typeface="+mn-ea"/>
                          <a:cs typeface="Arial" pitchFamily="34" charset="0"/>
                        </a:rPr>
                        <a:t>Affiliate </a:t>
                      </a:r>
                      <a:r>
                        <a:rPr lang="en-GB" sz="1050" b="1" i="0" u="none" strike="noStrike" kern="1200" spc="0" baseline="0" dirty="0" smtClean="0">
                          <a:solidFill>
                            <a:srgbClr val="323E1A"/>
                          </a:solidFill>
                          <a:effectLst/>
                          <a:latin typeface="Arial" pitchFamily="34" charset="0"/>
                          <a:ea typeface="+mn-ea"/>
                          <a:cs typeface="Arial" pitchFamily="34" charset="0"/>
                        </a:rPr>
                        <a:t>management</a:t>
                      </a:r>
                      <a:endParaRPr lang="en-GB" sz="1050" b="1" i="0" u="none" strike="noStrike" kern="1200" spc="0" baseline="0" dirty="0">
                        <a:solidFill>
                          <a:srgbClr val="323E1A"/>
                        </a:solidFill>
                        <a:effectLst/>
                        <a:latin typeface="Arial" pitchFamily="34" charset="0"/>
                        <a:ea typeface="+mn-ea"/>
                        <a:cs typeface="Arial" pitchFamily="34" charset="0"/>
                      </a:endParaRPr>
                    </a:p>
                  </a:txBody>
                  <a:tcPr marL="0" marR="0" marT="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11" name="Table 10"/>
          <p:cNvGraphicFramePr>
            <a:graphicFrameLocks noGrp="1"/>
          </p:cNvGraphicFramePr>
          <p:nvPr/>
        </p:nvGraphicFramePr>
        <p:xfrm>
          <a:off x="5034508" y="4626797"/>
          <a:ext cx="1409700" cy="1250473"/>
        </p:xfrm>
        <a:graphic>
          <a:graphicData uri="http://schemas.openxmlformats.org/drawingml/2006/table">
            <a:tbl>
              <a:tblPr/>
              <a:tblGrid>
                <a:gridCol w="1409700"/>
              </a:tblGrid>
              <a:tr h="178639">
                <a:tc>
                  <a:txBody>
                    <a:bodyPr/>
                    <a:lstStyle/>
                    <a:p>
                      <a:pPr marL="0" algn="r" defTabSz="914400" rtl="0" eaLnBrk="1" fontAlgn="b" latinLnBrk="0" hangingPunct="1"/>
                      <a:r>
                        <a:rPr lang="en-GB" sz="1050" b="1" i="0" u="none" strike="noStrike" kern="1200" spc="0" baseline="0" dirty="0">
                          <a:solidFill>
                            <a:srgbClr val="323E1A"/>
                          </a:solidFill>
                          <a:effectLst/>
                          <a:latin typeface="Arial" pitchFamily="34" charset="0"/>
                          <a:ea typeface="+mn-ea"/>
                          <a:cs typeface="Arial" pitchFamily="34" charset="0"/>
                        </a:rPr>
                        <a:t>Ad </a:t>
                      </a:r>
                      <a:r>
                        <a:rPr lang="en-GB" sz="1050" b="1" i="0" u="none" strike="noStrike" kern="1200" spc="0" baseline="0" dirty="0" smtClean="0">
                          <a:solidFill>
                            <a:srgbClr val="323E1A"/>
                          </a:solidFill>
                          <a:effectLst/>
                          <a:latin typeface="Arial" pitchFamily="34" charset="0"/>
                          <a:ea typeface="+mn-ea"/>
                          <a:cs typeface="Arial" pitchFamily="34" charset="0"/>
                        </a:rPr>
                        <a:t>copy qualification</a:t>
                      </a:r>
                      <a:endParaRPr lang="en-GB" sz="1050" b="1" i="0" u="none" strike="noStrike" kern="1200" spc="0" baseline="0" dirty="0">
                        <a:solidFill>
                          <a:srgbClr val="323E1A"/>
                        </a:solidFill>
                        <a:effectLst/>
                        <a:latin typeface="Arial" pitchFamily="34" charset="0"/>
                        <a:ea typeface="+mn-ea"/>
                        <a:cs typeface="Arial" pitchFamily="34" charset="0"/>
                      </a:endParaRPr>
                    </a:p>
                  </a:txBody>
                  <a:tcPr marL="0" marR="0" marT="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78639">
                <a:tc>
                  <a:txBody>
                    <a:bodyPr/>
                    <a:lstStyle/>
                    <a:p>
                      <a:pPr marL="0" algn="r" defTabSz="914400" rtl="0" eaLnBrk="1" fontAlgn="b" latinLnBrk="0" hangingPunct="1"/>
                      <a:r>
                        <a:rPr lang="en-GB" sz="1050" b="1" i="0" u="none" strike="noStrike" kern="1200" spc="0" baseline="0" dirty="0">
                          <a:solidFill>
                            <a:srgbClr val="323E1A"/>
                          </a:solidFill>
                          <a:effectLst/>
                          <a:latin typeface="Arial" pitchFamily="34" charset="0"/>
                          <a:ea typeface="+mn-ea"/>
                          <a:cs typeface="Arial" pitchFamily="34" charset="0"/>
                        </a:rPr>
                        <a:t>Keyword </a:t>
                      </a:r>
                      <a:r>
                        <a:rPr lang="en-GB" sz="1050" b="1" i="0" u="none" strike="noStrike" kern="1200" spc="0" baseline="0" dirty="0" smtClean="0">
                          <a:solidFill>
                            <a:srgbClr val="323E1A"/>
                          </a:solidFill>
                          <a:effectLst/>
                          <a:latin typeface="Arial" pitchFamily="34" charset="0"/>
                          <a:ea typeface="+mn-ea"/>
                          <a:cs typeface="Arial" pitchFamily="34" charset="0"/>
                        </a:rPr>
                        <a:t>insertion</a:t>
                      </a:r>
                      <a:endParaRPr lang="en-GB" sz="1050" b="1" i="0" u="none" strike="noStrike" kern="1200" spc="0" baseline="0" dirty="0">
                        <a:solidFill>
                          <a:srgbClr val="323E1A"/>
                        </a:solidFill>
                        <a:effectLst/>
                        <a:latin typeface="Arial" pitchFamily="34" charset="0"/>
                        <a:ea typeface="+mn-ea"/>
                        <a:cs typeface="Arial" pitchFamily="34" charset="0"/>
                      </a:endParaRPr>
                    </a:p>
                  </a:txBody>
                  <a:tcPr marL="0" marR="0" marT="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78639">
                <a:tc>
                  <a:txBody>
                    <a:bodyPr/>
                    <a:lstStyle/>
                    <a:p>
                      <a:pPr marL="0" algn="r" defTabSz="914400" rtl="0" eaLnBrk="1" fontAlgn="b" latinLnBrk="0" hangingPunct="1"/>
                      <a:r>
                        <a:rPr lang="en-GB" sz="1050" b="1" i="0" u="none" strike="noStrike" kern="1200" spc="0" baseline="0" dirty="0">
                          <a:solidFill>
                            <a:srgbClr val="323E1A"/>
                          </a:solidFill>
                          <a:effectLst/>
                          <a:latin typeface="Arial" pitchFamily="34" charset="0"/>
                          <a:ea typeface="+mn-ea"/>
                          <a:cs typeface="Arial" pitchFamily="34" charset="0"/>
                        </a:rPr>
                        <a:t>Negative </a:t>
                      </a:r>
                      <a:r>
                        <a:rPr lang="en-GB" sz="1050" b="1" i="0" u="none" strike="noStrike" kern="1200" spc="0" baseline="0" dirty="0" smtClean="0">
                          <a:solidFill>
                            <a:srgbClr val="323E1A"/>
                          </a:solidFill>
                          <a:effectLst/>
                          <a:latin typeface="Arial" pitchFamily="34" charset="0"/>
                          <a:ea typeface="+mn-ea"/>
                          <a:cs typeface="Arial" pitchFamily="34" charset="0"/>
                        </a:rPr>
                        <a:t>keywords</a:t>
                      </a:r>
                      <a:endParaRPr lang="en-GB" sz="1050" b="1" i="0" u="none" strike="noStrike" kern="1200" spc="0" baseline="0" dirty="0">
                        <a:solidFill>
                          <a:srgbClr val="323E1A"/>
                        </a:solidFill>
                        <a:effectLst/>
                        <a:latin typeface="Arial" pitchFamily="34" charset="0"/>
                        <a:ea typeface="+mn-ea"/>
                        <a:cs typeface="Arial" pitchFamily="34" charset="0"/>
                      </a:endParaRPr>
                    </a:p>
                  </a:txBody>
                  <a:tcPr marL="0" marR="0" marT="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78639">
                <a:tc>
                  <a:txBody>
                    <a:bodyPr/>
                    <a:lstStyle/>
                    <a:p>
                      <a:pPr marL="0" algn="r" defTabSz="914400" rtl="0" eaLnBrk="1" fontAlgn="b" latinLnBrk="0" hangingPunct="1"/>
                      <a:r>
                        <a:rPr lang="en-GB" sz="1050" b="1" i="0" u="none" strike="noStrike" kern="1200" spc="0" baseline="0" dirty="0">
                          <a:solidFill>
                            <a:srgbClr val="323E1A"/>
                          </a:solidFill>
                          <a:effectLst/>
                          <a:latin typeface="Arial" pitchFamily="34" charset="0"/>
                          <a:ea typeface="+mn-ea"/>
                          <a:cs typeface="Arial" pitchFamily="34" charset="0"/>
                        </a:rPr>
                        <a:t>Ad </a:t>
                      </a:r>
                      <a:r>
                        <a:rPr lang="en-GB" sz="1050" b="1" i="0" u="none" strike="noStrike" kern="1200" spc="0" baseline="0" dirty="0" smtClean="0">
                          <a:solidFill>
                            <a:srgbClr val="323E1A"/>
                          </a:solidFill>
                          <a:effectLst/>
                          <a:latin typeface="Arial" pitchFamily="34" charset="0"/>
                          <a:ea typeface="+mn-ea"/>
                          <a:cs typeface="Arial" pitchFamily="34" charset="0"/>
                        </a:rPr>
                        <a:t>copy relevancy</a:t>
                      </a:r>
                      <a:endParaRPr lang="en-GB" sz="1050" b="1" i="0" u="none" strike="noStrike" kern="1200" spc="0" baseline="0" dirty="0">
                        <a:solidFill>
                          <a:srgbClr val="323E1A"/>
                        </a:solidFill>
                        <a:effectLst/>
                        <a:latin typeface="Arial" pitchFamily="34" charset="0"/>
                        <a:ea typeface="+mn-ea"/>
                        <a:cs typeface="Arial" pitchFamily="34" charset="0"/>
                      </a:endParaRPr>
                    </a:p>
                  </a:txBody>
                  <a:tcPr marL="0" marR="0" marT="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78639">
                <a:tc>
                  <a:txBody>
                    <a:bodyPr/>
                    <a:lstStyle/>
                    <a:p>
                      <a:pPr marL="0" algn="r" defTabSz="914400" rtl="0" eaLnBrk="1" fontAlgn="b" latinLnBrk="0" hangingPunct="1"/>
                      <a:r>
                        <a:rPr lang="en-GB" sz="1050" b="1" i="0" u="none" strike="noStrike" kern="1200" spc="0" baseline="0" dirty="0">
                          <a:solidFill>
                            <a:srgbClr val="323E1A"/>
                          </a:solidFill>
                          <a:effectLst/>
                          <a:latin typeface="Arial" pitchFamily="34" charset="0"/>
                          <a:ea typeface="+mn-ea"/>
                          <a:cs typeface="Arial" pitchFamily="34" charset="0"/>
                        </a:rPr>
                        <a:t>Tail </a:t>
                      </a:r>
                      <a:r>
                        <a:rPr lang="en-GB" sz="1050" b="1" i="0" u="none" strike="noStrike" kern="1200" spc="0" baseline="0" dirty="0" smtClean="0">
                          <a:solidFill>
                            <a:srgbClr val="323E1A"/>
                          </a:solidFill>
                          <a:effectLst/>
                          <a:latin typeface="Arial" pitchFamily="34" charset="0"/>
                          <a:ea typeface="+mn-ea"/>
                          <a:cs typeface="Arial" pitchFamily="34" charset="0"/>
                        </a:rPr>
                        <a:t>keywords</a:t>
                      </a:r>
                      <a:endParaRPr lang="en-GB" sz="1050" b="1" i="0" u="none" strike="noStrike" kern="1200" spc="0" baseline="0" dirty="0">
                        <a:solidFill>
                          <a:srgbClr val="323E1A"/>
                        </a:solidFill>
                        <a:effectLst/>
                        <a:latin typeface="Arial" pitchFamily="34" charset="0"/>
                        <a:ea typeface="+mn-ea"/>
                        <a:cs typeface="Arial" pitchFamily="34" charset="0"/>
                      </a:endParaRPr>
                    </a:p>
                  </a:txBody>
                  <a:tcPr marL="0" marR="0" marT="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78639">
                <a:tc>
                  <a:txBody>
                    <a:bodyPr/>
                    <a:lstStyle/>
                    <a:p>
                      <a:pPr marL="0" algn="r" defTabSz="914400" rtl="0" eaLnBrk="1" fontAlgn="b" latinLnBrk="0" hangingPunct="1"/>
                      <a:r>
                        <a:rPr lang="en-GB" sz="1050" b="1" i="0" u="none" strike="noStrike" kern="1200" spc="0" baseline="0" dirty="0" smtClean="0">
                          <a:solidFill>
                            <a:srgbClr val="323E1A"/>
                          </a:solidFill>
                          <a:effectLst/>
                          <a:latin typeface="Arial" pitchFamily="34" charset="0"/>
                          <a:ea typeface="+mn-ea"/>
                          <a:cs typeface="Arial" pitchFamily="34" charset="0"/>
                        </a:rPr>
                        <a:t>Ad extensions</a:t>
                      </a:r>
                      <a:endParaRPr lang="en-GB" sz="1050" b="1" i="0" u="none" strike="noStrike" kern="1200" spc="0" baseline="0" dirty="0">
                        <a:solidFill>
                          <a:srgbClr val="323E1A"/>
                        </a:solidFill>
                        <a:effectLst/>
                        <a:latin typeface="Arial" pitchFamily="34" charset="0"/>
                        <a:ea typeface="+mn-ea"/>
                        <a:cs typeface="Arial" pitchFamily="34" charset="0"/>
                      </a:endParaRPr>
                    </a:p>
                  </a:txBody>
                  <a:tcPr marL="0" marR="0" marT="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78639">
                <a:tc>
                  <a:txBody>
                    <a:bodyPr/>
                    <a:lstStyle/>
                    <a:p>
                      <a:pPr marL="0" algn="r" defTabSz="914400" rtl="0" eaLnBrk="1" fontAlgn="b" latinLnBrk="0" hangingPunct="1"/>
                      <a:r>
                        <a:rPr lang="en-GB" sz="1050" b="1" i="0" u="none" strike="noStrike" kern="1200" spc="0" baseline="0" dirty="0" smtClean="0">
                          <a:solidFill>
                            <a:srgbClr val="323E1A"/>
                          </a:solidFill>
                          <a:effectLst/>
                          <a:latin typeface="Arial" pitchFamily="34" charset="0"/>
                          <a:ea typeface="+mn-ea"/>
                          <a:cs typeface="Arial" pitchFamily="34" charset="0"/>
                        </a:rPr>
                        <a:t>Remarketing</a:t>
                      </a:r>
                      <a:endParaRPr lang="en-GB" sz="1050" b="1" i="0" u="none" strike="noStrike" kern="1200" spc="0" baseline="0" dirty="0">
                        <a:solidFill>
                          <a:srgbClr val="323E1A"/>
                        </a:solidFill>
                        <a:effectLst/>
                        <a:latin typeface="Arial" pitchFamily="34" charset="0"/>
                        <a:ea typeface="+mn-ea"/>
                        <a:cs typeface="Arial" pitchFamily="34" charset="0"/>
                      </a:endParaRPr>
                    </a:p>
                  </a:txBody>
                  <a:tcPr marL="0" marR="0" marT="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12" name="Table 11"/>
          <p:cNvGraphicFramePr>
            <a:graphicFrameLocks noGrp="1"/>
          </p:cNvGraphicFramePr>
          <p:nvPr/>
        </p:nvGraphicFramePr>
        <p:xfrm>
          <a:off x="6372200" y="3212976"/>
          <a:ext cx="1574800" cy="2160000"/>
        </p:xfrm>
        <a:graphic>
          <a:graphicData uri="http://schemas.openxmlformats.org/drawingml/2006/table">
            <a:tbl>
              <a:tblPr/>
              <a:tblGrid>
                <a:gridCol w="1574800"/>
              </a:tblGrid>
              <a:tr h="180000">
                <a:tc>
                  <a:txBody>
                    <a:bodyPr/>
                    <a:lstStyle/>
                    <a:p>
                      <a:pPr marL="0" algn="r" defTabSz="914400" rtl="0" eaLnBrk="1" fontAlgn="b" latinLnBrk="0" hangingPunct="1"/>
                      <a:r>
                        <a:rPr lang="en-GB" sz="1050" b="1" i="0" u="none" strike="noStrike" kern="1200" spc="0" baseline="0" dirty="0">
                          <a:solidFill>
                            <a:srgbClr val="323E1A"/>
                          </a:solidFill>
                          <a:effectLst/>
                          <a:latin typeface="Arial" pitchFamily="34" charset="0"/>
                          <a:ea typeface="+mn-ea"/>
                          <a:cs typeface="Arial" pitchFamily="34" charset="0"/>
                        </a:rPr>
                        <a:t>Ad </a:t>
                      </a:r>
                      <a:r>
                        <a:rPr lang="en-GB" sz="1050" b="1" i="0" u="none" strike="noStrike" kern="1200" spc="0" baseline="0" dirty="0" smtClean="0">
                          <a:solidFill>
                            <a:srgbClr val="323E1A"/>
                          </a:solidFill>
                          <a:effectLst/>
                          <a:latin typeface="Arial" pitchFamily="34" charset="0"/>
                          <a:ea typeface="+mn-ea"/>
                          <a:cs typeface="Arial" pitchFamily="34" charset="0"/>
                        </a:rPr>
                        <a:t>copy relevancy</a:t>
                      </a:r>
                      <a:endParaRPr lang="en-GB" sz="1050" b="1" i="0" u="none" strike="noStrike" kern="1200" spc="0" baseline="0" dirty="0">
                        <a:solidFill>
                          <a:srgbClr val="323E1A"/>
                        </a:solidFill>
                        <a:effectLst/>
                        <a:latin typeface="Arial" pitchFamily="34" charset="0"/>
                        <a:ea typeface="+mn-ea"/>
                        <a:cs typeface="Arial" pitchFamily="34" charset="0"/>
                      </a:endParaRPr>
                    </a:p>
                  </a:txBody>
                  <a:tcPr marL="0" marR="0" marT="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80000">
                <a:tc>
                  <a:txBody>
                    <a:bodyPr/>
                    <a:lstStyle/>
                    <a:p>
                      <a:pPr marL="0" algn="r" defTabSz="914400" rtl="0" eaLnBrk="1" fontAlgn="b" latinLnBrk="0" hangingPunct="1"/>
                      <a:r>
                        <a:rPr lang="en-GB" sz="1050" b="1" i="0" u="none" strike="noStrike" kern="1200" spc="0" baseline="0" dirty="0">
                          <a:solidFill>
                            <a:srgbClr val="323E1A"/>
                          </a:solidFill>
                          <a:effectLst/>
                          <a:latin typeface="Arial" pitchFamily="34" charset="0"/>
                          <a:ea typeface="+mn-ea"/>
                          <a:cs typeface="Arial" pitchFamily="34" charset="0"/>
                        </a:rPr>
                        <a:t>Landing </a:t>
                      </a:r>
                      <a:r>
                        <a:rPr lang="en-GB" sz="1050" b="1" i="0" u="none" strike="noStrike" kern="1200" spc="0" baseline="0" dirty="0" smtClean="0">
                          <a:solidFill>
                            <a:srgbClr val="323E1A"/>
                          </a:solidFill>
                          <a:effectLst/>
                          <a:latin typeface="Arial" pitchFamily="34" charset="0"/>
                          <a:ea typeface="+mn-ea"/>
                          <a:cs typeface="Arial" pitchFamily="34" charset="0"/>
                        </a:rPr>
                        <a:t>page relevancy</a:t>
                      </a:r>
                      <a:endParaRPr lang="en-GB" sz="1050" b="1" i="0" u="none" strike="noStrike" kern="1200" spc="0" baseline="0" dirty="0">
                        <a:solidFill>
                          <a:srgbClr val="323E1A"/>
                        </a:solidFill>
                        <a:effectLst/>
                        <a:latin typeface="Arial" pitchFamily="34" charset="0"/>
                        <a:ea typeface="+mn-ea"/>
                        <a:cs typeface="Arial" pitchFamily="34" charset="0"/>
                      </a:endParaRPr>
                    </a:p>
                  </a:txBody>
                  <a:tcPr marL="0" marR="0" marT="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80000">
                <a:tc>
                  <a:txBody>
                    <a:bodyPr/>
                    <a:lstStyle/>
                    <a:p>
                      <a:pPr marL="0" algn="r" defTabSz="914400" rtl="0" eaLnBrk="1" fontAlgn="b" latinLnBrk="0" hangingPunct="1"/>
                      <a:r>
                        <a:rPr lang="en-GB" sz="1050" b="1" i="0" u="none" strike="noStrike" kern="1200" spc="0" baseline="0" dirty="0">
                          <a:solidFill>
                            <a:srgbClr val="323E1A"/>
                          </a:solidFill>
                          <a:effectLst/>
                          <a:latin typeface="Arial" pitchFamily="34" charset="0"/>
                          <a:ea typeface="+mn-ea"/>
                          <a:cs typeface="Arial" pitchFamily="34" charset="0"/>
                        </a:rPr>
                        <a:t>Ad c</a:t>
                      </a:r>
                      <a:r>
                        <a:rPr lang="en-GB" sz="1050" b="1" i="0" u="none" strike="noStrike" kern="1200" spc="0" baseline="0" dirty="0" smtClean="0">
                          <a:solidFill>
                            <a:srgbClr val="323E1A"/>
                          </a:solidFill>
                          <a:effectLst/>
                          <a:latin typeface="Arial" pitchFamily="34" charset="0"/>
                          <a:ea typeface="+mn-ea"/>
                          <a:cs typeface="Arial" pitchFamily="34" charset="0"/>
                        </a:rPr>
                        <a:t>opy qualification</a:t>
                      </a:r>
                      <a:endParaRPr lang="en-GB" sz="1050" b="1" i="0" u="none" strike="noStrike" kern="1200" spc="0" baseline="0" dirty="0">
                        <a:solidFill>
                          <a:srgbClr val="323E1A"/>
                        </a:solidFill>
                        <a:effectLst/>
                        <a:latin typeface="Arial" pitchFamily="34" charset="0"/>
                        <a:ea typeface="+mn-ea"/>
                        <a:cs typeface="Arial" pitchFamily="34" charset="0"/>
                      </a:endParaRPr>
                    </a:p>
                  </a:txBody>
                  <a:tcPr marL="0" marR="0" marT="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80000">
                <a:tc>
                  <a:txBody>
                    <a:bodyPr/>
                    <a:lstStyle/>
                    <a:p>
                      <a:pPr marL="0" algn="r" defTabSz="914400" rtl="0" eaLnBrk="1" fontAlgn="b" latinLnBrk="0" hangingPunct="1"/>
                      <a:r>
                        <a:rPr lang="en-GB" sz="1050" b="1" i="0" u="none" strike="noStrike" kern="1200" spc="0" baseline="0" dirty="0">
                          <a:solidFill>
                            <a:srgbClr val="323E1A"/>
                          </a:solidFill>
                          <a:effectLst/>
                          <a:latin typeface="Arial" pitchFamily="34" charset="0"/>
                          <a:ea typeface="+mn-ea"/>
                          <a:cs typeface="Arial" pitchFamily="34" charset="0"/>
                        </a:rPr>
                        <a:t>Site </a:t>
                      </a:r>
                      <a:r>
                        <a:rPr lang="en-GB" sz="1050" b="1" i="0" u="none" strike="noStrike" kern="1200" spc="0" baseline="0" dirty="0" smtClean="0">
                          <a:solidFill>
                            <a:srgbClr val="323E1A"/>
                          </a:solidFill>
                          <a:effectLst/>
                          <a:latin typeface="Arial" pitchFamily="34" charset="0"/>
                          <a:ea typeface="+mn-ea"/>
                          <a:cs typeface="Arial" pitchFamily="34" charset="0"/>
                        </a:rPr>
                        <a:t>management</a:t>
                      </a:r>
                      <a:endParaRPr lang="en-GB" sz="1050" b="1" i="0" u="none" strike="noStrike" kern="1200" spc="0" baseline="0" dirty="0">
                        <a:solidFill>
                          <a:srgbClr val="323E1A"/>
                        </a:solidFill>
                        <a:effectLst/>
                        <a:latin typeface="Arial" pitchFamily="34" charset="0"/>
                        <a:ea typeface="+mn-ea"/>
                        <a:cs typeface="Arial" pitchFamily="34" charset="0"/>
                      </a:endParaRPr>
                    </a:p>
                  </a:txBody>
                  <a:tcPr marL="0" marR="0" marT="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80000">
                <a:tc>
                  <a:txBody>
                    <a:bodyPr/>
                    <a:lstStyle/>
                    <a:p>
                      <a:pPr marL="0" algn="r" defTabSz="914400" rtl="0" eaLnBrk="1" fontAlgn="b" latinLnBrk="0" hangingPunct="1"/>
                      <a:r>
                        <a:rPr lang="en-GB" sz="1050" b="1" i="0" u="none" strike="noStrike" kern="1200" spc="0" baseline="0" dirty="0">
                          <a:solidFill>
                            <a:srgbClr val="323E1A"/>
                          </a:solidFill>
                          <a:effectLst/>
                          <a:latin typeface="Arial" pitchFamily="34" charset="0"/>
                          <a:ea typeface="+mn-ea"/>
                          <a:cs typeface="Arial" pitchFamily="34" charset="0"/>
                        </a:rPr>
                        <a:t>Product </a:t>
                      </a:r>
                      <a:r>
                        <a:rPr lang="en-GB" sz="1050" b="1" i="0" u="none" strike="noStrike" kern="1200" spc="0" baseline="0" dirty="0" smtClean="0">
                          <a:solidFill>
                            <a:srgbClr val="323E1A"/>
                          </a:solidFill>
                          <a:effectLst/>
                          <a:latin typeface="Arial" pitchFamily="34" charset="0"/>
                          <a:ea typeface="+mn-ea"/>
                          <a:cs typeface="Arial" pitchFamily="34" charset="0"/>
                        </a:rPr>
                        <a:t>offer</a:t>
                      </a:r>
                      <a:endParaRPr lang="en-GB" sz="1050" b="1" i="0" u="none" strike="noStrike" kern="1200" spc="0" baseline="0" dirty="0">
                        <a:solidFill>
                          <a:srgbClr val="323E1A"/>
                        </a:solidFill>
                        <a:effectLst/>
                        <a:latin typeface="Arial" pitchFamily="34" charset="0"/>
                        <a:ea typeface="+mn-ea"/>
                        <a:cs typeface="Arial" pitchFamily="34" charset="0"/>
                      </a:endParaRPr>
                    </a:p>
                  </a:txBody>
                  <a:tcPr marL="0" marR="0" marT="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80000">
                <a:tc>
                  <a:txBody>
                    <a:bodyPr/>
                    <a:lstStyle/>
                    <a:p>
                      <a:pPr marL="0" algn="r" defTabSz="914400" rtl="0" eaLnBrk="1" fontAlgn="b" latinLnBrk="0" hangingPunct="1"/>
                      <a:r>
                        <a:rPr lang="en-GB" sz="1050" b="1" i="0" u="none" strike="noStrike" kern="1200" spc="0" baseline="0" dirty="0">
                          <a:solidFill>
                            <a:srgbClr val="323E1A"/>
                          </a:solidFill>
                          <a:effectLst/>
                          <a:latin typeface="Arial" pitchFamily="34" charset="0"/>
                          <a:ea typeface="+mn-ea"/>
                          <a:cs typeface="Arial" pitchFamily="34" charset="0"/>
                        </a:rPr>
                        <a:t>Email </a:t>
                      </a:r>
                      <a:r>
                        <a:rPr lang="en-GB" sz="1050" b="1" i="0" u="none" strike="noStrike" kern="1200" spc="0" baseline="0" dirty="0" smtClean="0">
                          <a:solidFill>
                            <a:srgbClr val="323E1A"/>
                          </a:solidFill>
                          <a:effectLst/>
                          <a:latin typeface="Arial" pitchFamily="34" charset="0"/>
                          <a:ea typeface="+mn-ea"/>
                          <a:cs typeface="Arial" pitchFamily="34" charset="0"/>
                        </a:rPr>
                        <a:t>follow-up</a:t>
                      </a:r>
                      <a:endParaRPr lang="en-GB" sz="1050" b="1" i="0" u="none" strike="noStrike" kern="1200" spc="0" baseline="0" dirty="0">
                        <a:solidFill>
                          <a:srgbClr val="323E1A"/>
                        </a:solidFill>
                        <a:effectLst/>
                        <a:latin typeface="Arial" pitchFamily="34" charset="0"/>
                        <a:ea typeface="+mn-ea"/>
                        <a:cs typeface="Arial" pitchFamily="34" charset="0"/>
                      </a:endParaRPr>
                    </a:p>
                  </a:txBody>
                  <a:tcPr marL="0" marR="0" marT="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80000">
                <a:tc>
                  <a:txBody>
                    <a:bodyPr/>
                    <a:lstStyle/>
                    <a:p>
                      <a:pPr marL="0" algn="r" defTabSz="914400" rtl="0" eaLnBrk="1" fontAlgn="b" latinLnBrk="0" hangingPunct="1"/>
                      <a:r>
                        <a:rPr lang="en-GB" sz="1050" b="1" i="0" u="none" strike="noStrike" kern="1200" spc="0" baseline="0" dirty="0">
                          <a:solidFill>
                            <a:srgbClr val="323E1A"/>
                          </a:solidFill>
                          <a:effectLst/>
                          <a:latin typeface="Arial" pitchFamily="34" charset="0"/>
                          <a:ea typeface="+mn-ea"/>
                          <a:cs typeface="Arial" pitchFamily="34" charset="0"/>
                        </a:rPr>
                        <a:t>Negative </a:t>
                      </a:r>
                      <a:r>
                        <a:rPr lang="en-GB" sz="1050" b="1" i="0" u="none" strike="noStrike" kern="1200" spc="0" baseline="0" dirty="0" smtClean="0">
                          <a:solidFill>
                            <a:srgbClr val="323E1A"/>
                          </a:solidFill>
                          <a:effectLst/>
                          <a:latin typeface="Arial" pitchFamily="34" charset="0"/>
                          <a:ea typeface="+mn-ea"/>
                          <a:cs typeface="Arial" pitchFamily="34" charset="0"/>
                        </a:rPr>
                        <a:t>keywords</a:t>
                      </a:r>
                      <a:endParaRPr lang="en-GB" sz="1050" b="1" i="0" u="none" strike="noStrike" kern="1200" spc="0" baseline="0" dirty="0">
                        <a:solidFill>
                          <a:srgbClr val="323E1A"/>
                        </a:solidFill>
                        <a:effectLst/>
                        <a:latin typeface="Arial" pitchFamily="34" charset="0"/>
                        <a:ea typeface="+mn-ea"/>
                        <a:cs typeface="Arial" pitchFamily="34" charset="0"/>
                      </a:endParaRPr>
                    </a:p>
                  </a:txBody>
                  <a:tcPr marL="0" marR="0" marT="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80000">
                <a:tc>
                  <a:txBody>
                    <a:bodyPr/>
                    <a:lstStyle/>
                    <a:p>
                      <a:pPr marL="0" algn="r" defTabSz="914400" rtl="0" eaLnBrk="1" fontAlgn="b" latinLnBrk="0" hangingPunct="1"/>
                      <a:r>
                        <a:rPr lang="en-GB" sz="1050" b="1" i="0" u="none" strike="noStrike" kern="1200" spc="0" baseline="0" dirty="0">
                          <a:solidFill>
                            <a:srgbClr val="323E1A"/>
                          </a:solidFill>
                          <a:effectLst/>
                          <a:latin typeface="Arial" pitchFamily="34" charset="0"/>
                          <a:ea typeface="+mn-ea"/>
                          <a:cs typeface="Arial" pitchFamily="34" charset="0"/>
                        </a:rPr>
                        <a:t>Tail </a:t>
                      </a:r>
                      <a:r>
                        <a:rPr lang="en-GB" sz="1050" b="1" i="0" u="none" strike="noStrike" kern="1200" spc="0" baseline="0" dirty="0" smtClean="0">
                          <a:solidFill>
                            <a:srgbClr val="323E1A"/>
                          </a:solidFill>
                          <a:effectLst/>
                          <a:latin typeface="Arial" pitchFamily="34" charset="0"/>
                          <a:ea typeface="+mn-ea"/>
                          <a:cs typeface="Arial" pitchFamily="34" charset="0"/>
                        </a:rPr>
                        <a:t>keywords</a:t>
                      </a:r>
                      <a:endParaRPr lang="en-GB" sz="1050" b="1" i="0" u="none" strike="noStrike" kern="1200" spc="0" baseline="0" dirty="0">
                        <a:solidFill>
                          <a:srgbClr val="323E1A"/>
                        </a:solidFill>
                        <a:effectLst/>
                        <a:latin typeface="Arial" pitchFamily="34" charset="0"/>
                        <a:ea typeface="+mn-ea"/>
                        <a:cs typeface="Arial" pitchFamily="34" charset="0"/>
                      </a:endParaRPr>
                    </a:p>
                  </a:txBody>
                  <a:tcPr marL="0" marR="0" marT="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80000">
                <a:tc>
                  <a:txBody>
                    <a:bodyPr/>
                    <a:lstStyle/>
                    <a:p>
                      <a:pPr marL="0" algn="r" defTabSz="914400" rtl="0" eaLnBrk="1" fontAlgn="b" latinLnBrk="0" hangingPunct="1"/>
                      <a:r>
                        <a:rPr lang="en-GB" sz="1050" b="1" i="0" u="none" strike="noStrike" kern="1200" spc="0" baseline="0" dirty="0">
                          <a:solidFill>
                            <a:srgbClr val="323E1A"/>
                          </a:solidFill>
                          <a:effectLst/>
                          <a:latin typeface="Arial" pitchFamily="34" charset="0"/>
                          <a:ea typeface="+mn-ea"/>
                          <a:cs typeface="Arial" pitchFamily="34" charset="0"/>
                        </a:rPr>
                        <a:t>Page </a:t>
                      </a:r>
                      <a:r>
                        <a:rPr lang="en-GB" sz="1050" b="1" i="0" u="none" strike="noStrike" kern="1200" spc="0" baseline="0" dirty="0" smtClean="0">
                          <a:solidFill>
                            <a:srgbClr val="323E1A"/>
                          </a:solidFill>
                          <a:effectLst/>
                          <a:latin typeface="Arial" pitchFamily="34" charset="0"/>
                          <a:ea typeface="+mn-ea"/>
                          <a:cs typeface="Arial" pitchFamily="34" charset="0"/>
                        </a:rPr>
                        <a:t>load time</a:t>
                      </a:r>
                      <a:endParaRPr lang="en-GB" sz="1050" b="1" i="0" u="none" strike="noStrike" kern="1200" spc="0" baseline="0" dirty="0">
                        <a:solidFill>
                          <a:srgbClr val="323E1A"/>
                        </a:solidFill>
                        <a:effectLst/>
                        <a:latin typeface="Arial" pitchFamily="34" charset="0"/>
                        <a:ea typeface="+mn-ea"/>
                        <a:cs typeface="Arial" pitchFamily="34" charset="0"/>
                      </a:endParaRPr>
                    </a:p>
                  </a:txBody>
                  <a:tcPr marL="0" marR="0" marT="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80000">
                <a:tc>
                  <a:txBody>
                    <a:bodyPr/>
                    <a:lstStyle/>
                    <a:p>
                      <a:pPr marL="0" algn="r" defTabSz="914400" rtl="0" eaLnBrk="1" fontAlgn="b" latinLnBrk="0" hangingPunct="1"/>
                      <a:r>
                        <a:rPr lang="en-GB" sz="1050" b="1" i="0" u="none" strike="noStrike" kern="1200" spc="0" baseline="0" dirty="0" smtClean="0">
                          <a:solidFill>
                            <a:srgbClr val="323E1A"/>
                          </a:solidFill>
                          <a:effectLst/>
                          <a:latin typeface="Arial" pitchFamily="34" charset="0"/>
                          <a:ea typeface="+mn-ea"/>
                          <a:cs typeface="Arial" pitchFamily="34" charset="0"/>
                        </a:rPr>
                        <a:t>Remarketing</a:t>
                      </a:r>
                      <a:endParaRPr lang="en-GB" sz="1050" b="1" i="0" u="none" strike="noStrike" kern="1200" spc="0" baseline="0" dirty="0">
                        <a:solidFill>
                          <a:srgbClr val="323E1A"/>
                        </a:solidFill>
                        <a:effectLst/>
                        <a:latin typeface="Arial" pitchFamily="34" charset="0"/>
                        <a:ea typeface="+mn-ea"/>
                        <a:cs typeface="Arial" pitchFamily="34" charset="0"/>
                      </a:endParaRPr>
                    </a:p>
                  </a:txBody>
                  <a:tcPr marL="0" marR="0" marT="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80000">
                <a:tc>
                  <a:txBody>
                    <a:bodyPr/>
                    <a:lstStyle/>
                    <a:p>
                      <a:pPr marL="0" algn="r" defTabSz="914400" rtl="0" eaLnBrk="1" fontAlgn="b" latinLnBrk="0" hangingPunct="1"/>
                      <a:r>
                        <a:rPr lang="en-GB" sz="1050" b="1" i="0" u="none" strike="noStrike" kern="1200" spc="0" baseline="0" dirty="0" smtClean="0">
                          <a:solidFill>
                            <a:srgbClr val="323E1A"/>
                          </a:solidFill>
                          <a:effectLst/>
                          <a:latin typeface="Arial" pitchFamily="34" charset="0"/>
                          <a:ea typeface="+mn-ea"/>
                          <a:cs typeface="Arial" pitchFamily="34" charset="0"/>
                        </a:rPr>
                        <a:t>Call tracking</a:t>
                      </a:r>
                      <a:endParaRPr lang="en-GB" sz="1050" b="1" i="0" u="none" strike="noStrike" kern="1200" spc="0" baseline="0" dirty="0">
                        <a:solidFill>
                          <a:srgbClr val="323E1A"/>
                        </a:solidFill>
                        <a:effectLst/>
                        <a:latin typeface="Arial" pitchFamily="34" charset="0"/>
                        <a:ea typeface="+mn-ea"/>
                        <a:cs typeface="Arial" pitchFamily="34" charset="0"/>
                      </a:endParaRPr>
                    </a:p>
                  </a:txBody>
                  <a:tcPr marL="0" marR="0" marT="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80000">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GB" sz="1050" b="1" i="0" u="none" strike="noStrike" kern="1200" spc="0" baseline="0" dirty="0" smtClean="0">
                          <a:solidFill>
                            <a:srgbClr val="323E1A"/>
                          </a:solidFill>
                          <a:effectLst/>
                          <a:latin typeface="Arial" pitchFamily="34" charset="0"/>
                          <a:ea typeface="+mn-ea"/>
                          <a:cs typeface="Arial" pitchFamily="34" charset="0"/>
                        </a:rPr>
                        <a:t>External factors</a:t>
                      </a:r>
                      <a:endParaRPr lang="en-GB" sz="1050" b="1" i="0" u="none" strike="noStrike" kern="1200" spc="0" baseline="0" dirty="0">
                        <a:solidFill>
                          <a:srgbClr val="323E1A"/>
                        </a:solidFill>
                        <a:effectLst/>
                        <a:latin typeface="Arial" pitchFamily="34" charset="0"/>
                        <a:ea typeface="+mn-ea"/>
                        <a:cs typeface="Arial" pitchFamily="34" charset="0"/>
                      </a:endParaRPr>
                    </a:p>
                  </a:txBody>
                  <a:tcPr marL="0" marR="0" marT="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bl>
          </a:graphicData>
        </a:graphic>
      </p:graphicFrame>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3" descr="JF_BG_2"/>
          <p:cNvPicPr>
            <a:picLocks noChangeAspect="1" noChangeArrowheads="1"/>
          </p:cNvPicPr>
          <p:nvPr/>
        </p:nvPicPr>
        <p:blipFill>
          <a:blip r:embed="rId3" cstate="print"/>
          <a:srcRect/>
          <a:stretch>
            <a:fillRect/>
          </a:stretch>
        </p:blipFill>
        <p:spPr bwMode="auto">
          <a:xfrm>
            <a:off x="0" y="0"/>
            <a:ext cx="9164638" cy="6877050"/>
          </a:xfrm>
          <a:prstGeom prst="rect">
            <a:avLst/>
          </a:prstGeom>
          <a:noFill/>
          <a:ln w="9525">
            <a:noFill/>
            <a:miter lim="800000"/>
            <a:headEnd/>
            <a:tailEnd/>
          </a:ln>
        </p:spPr>
      </p:pic>
      <p:grpSp>
        <p:nvGrpSpPr>
          <p:cNvPr id="7171" name="Group 7"/>
          <p:cNvGrpSpPr>
            <a:grpSpLocks/>
          </p:cNvGrpSpPr>
          <p:nvPr/>
        </p:nvGrpSpPr>
        <p:grpSpPr bwMode="auto">
          <a:xfrm>
            <a:off x="785813" y="158750"/>
            <a:ext cx="7127875" cy="6700838"/>
            <a:chOff x="785786" y="159130"/>
            <a:chExt cx="7128164" cy="6700058"/>
          </a:xfrm>
        </p:grpSpPr>
        <p:pic>
          <p:nvPicPr>
            <p:cNvPr id="7172" name="Picture 3"/>
            <p:cNvPicPr>
              <a:picLocks noChangeAspect="1" noChangeArrowheads="1"/>
            </p:cNvPicPr>
            <p:nvPr/>
          </p:nvPicPr>
          <p:blipFill>
            <a:blip r:embed="rId4" cstate="print"/>
            <a:srcRect/>
            <a:stretch>
              <a:fillRect/>
            </a:stretch>
          </p:blipFill>
          <p:spPr bwMode="auto">
            <a:xfrm>
              <a:off x="785786" y="159130"/>
              <a:ext cx="7128164" cy="6700058"/>
            </a:xfrm>
            <a:prstGeom prst="rect">
              <a:avLst/>
            </a:prstGeom>
            <a:noFill/>
            <a:ln w="9525">
              <a:noFill/>
              <a:miter lim="800000"/>
              <a:headEnd/>
              <a:tailEnd/>
            </a:ln>
          </p:spPr>
        </p:pic>
        <p:pic>
          <p:nvPicPr>
            <p:cNvPr id="278532" name="Picture 4"/>
            <p:cNvPicPr>
              <a:picLocks noChangeAspect="1" noChangeArrowheads="1"/>
            </p:cNvPicPr>
            <p:nvPr/>
          </p:nvPicPr>
          <p:blipFill>
            <a:blip r:embed="rId5" cstate="print"/>
            <a:srcRect/>
            <a:stretch>
              <a:fillRect/>
            </a:stretch>
          </p:blipFill>
          <p:spPr bwMode="auto">
            <a:xfrm>
              <a:off x="1266802" y="590530"/>
              <a:ext cx="6134400" cy="3825511"/>
            </a:xfrm>
            <a:prstGeom prst="rect">
              <a:avLst/>
            </a:prstGeom>
            <a:ln>
              <a:headEnd/>
              <a:tailEnd/>
            </a:ln>
          </p:spPr>
          <p:style>
            <a:lnRef idx="0">
              <a:schemeClr val="accent3"/>
            </a:lnRef>
            <a:fillRef idx="3">
              <a:schemeClr val="accent3"/>
            </a:fillRef>
            <a:effectRef idx="3">
              <a:schemeClr val="accent3"/>
            </a:effectRef>
            <a:fontRef idx="minor">
              <a:schemeClr val="lt1"/>
            </a:fontRef>
          </p:style>
        </p:pic>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JF_BG_1"/>
          <p:cNvPicPr>
            <a:picLocks noChangeAspect="1" noChangeArrowheads="1"/>
          </p:cNvPicPr>
          <p:nvPr/>
        </p:nvPicPr>
        <p:blipFill>
          <a:blip r:embed="rId3" cstate="print"/>
          <a:srcRect/>
          <a:stretch>
            <a:fillRect/>
          </a:stretch>
        </p:blipFill>
        <p:spPr bwMode="auto">
          <a:xfrm>
            <a:off x="0" y="0"/>
            <a:ext cx="9164638" cy="6877050"/>
          </a:xfrm>
          <a:prstGeom prst="rect">
            <a:avLst/>
          </a:prstGeom>
          <a:noFill/>
          <a:ln w="9525">
            <a:noFill/>
            <a:miter lim="800000"/>
            <a:headEnd/>
            <a:tailEnd/>
          </a:ln>
        </p:spPr>
      </p:pic>
      <p:pic>
        <p:nvPicPr>
          <p:cNvPr id="4" name="Picture 3"/>
          <p:cNvPicPr>
            <a:picLocks noChangeAspect="1"/>
          </p:cNvPicPr>
          <p:nvPr/>
        </p:nvPicPr>
        <p:blipFill>
          <a:blip r:embed="rId4" cstate="print">
            <a:alphaModFix amt="10000"/>
          </a:blip>
          <a:stretch>
            <a:fillRect/>
          </a:stretch>
        </p:blipFill>
        <p:spPr>
          <a:xfrm rot="20916016">
            <a:off x="4646759" y="931606"/>
            <a:ext cx="5235912" cy="4363260"/>
          </a:xfrm>
          <a:prstGeom prst="rect">
            <a:avLst/>
          </a:prstGeom>
        </p:spPr>
      </p:pic>
      <p:sp>
        <p:nvSpPr>
          <p:cNvPr id="13315" name="TextBox 4"/>
          <p:cNvSpPr txBox="1">
            <a:spLocks noChangeArrowheads="1"/>
          </p:cNvSpPr>
          <p:nvPr/>
        </p:nvSpPr>
        <p:spPr bwMode="auto">
          <a:xfrm>
            <a:off x="576263" y="2093976"/>
            <a:ext cx="8262937" cy="2772554"/>
          </a:xfrm>
          <a:prstGeom prst="rect">
            <a:avLst/>
          </a:prstGeom>
          <a:noFill/>
          <a:ln w="9525">
            <a:noFill/>
            <a:miter lim="800000"/>
            <a:headEnd/>
            <a:tailEnd/>
          </a:ln>
        </p:spPr>
        <p:txBody>
          <a:bodyPr wrap="square">
            <a:spAutoFit/>
          </a:bodyPr>
          <a:lstStyle/>
          <a:p>
            <a:pPr eaLnBrk="0" hangingPunct="0"/>
            <a:r>
              <a:rPr lang="en-GB" sz="4800" b="1" spc="-150" dirty="0" smtClean="0">
                <a:solidFill>
                  <a:schemeClr val="bg1"/>
                </a:solidFill>
                <a:latin typeface="Arial" pitchFamily="34" charset="0"/>
                <a:cs typeface="Arial" pitchFamily="34" charset="0"/>
              </a:rPr>
              <a:t>Non-search </a:t>
            </a:r>
          </a:p>
          <a:p>
            <a:pPr eaLnBrk="0" hangingPunct="0"/>
            <a:r>
              <a:rPr lang="en-GB" sz="4800" b="1" spc="-150" dirty="0" smtClean="0">
                <a:solidFill>
                  <a:srgbClr val="D3E54D"/>
                </a:solidFill>
                <a:latin typeface="Arial" pitchFamily="34" charset="0"/>
                <a:cs typeface="Arial" pitchFamily="34" charset="0"/>
              </a:rPr>
              <a:t>PPC opportunities</a:t>
            </a:r>
            <a:endParaRPr lang="en-GB" sz="4800" b="1" spc="-150" dirty="0">
              <a:solidFill>
                <a:srgbClr val="D3E54D"/>
              </a:solidFill>
              <a:latin typeface="Arial" pitchFamily="34" charset="0"/>
              <a:cs typeface="Arial" pitchFamily="34" charset="0"/>
            </a:endParaRPr>
          </a:p>
          <a:p>
            <a:pPr eaLnBrk="0" hangingPunct="0">
              <a:lnSpc>
                <a:spcPts val="6500"/>
              </a:lnSpc>
            </a:pPr>
            <a:endParaRPr lang="en-GB" sz="6600" b="1" dirty="0">
              <a:solidFill>
                <a:schemeClr val="bg1"/>
              </a:solidFill>
              <a:latin typeface="DIN-Bold" pitchFamily="34" charset="0"/>
            </a:endParaRPr>
          </a:p>
          <a:p>
            <a:pPr eaLnBrk="0" hangingPunct="0"/>
            <a:endParaRPr lang="en-GB" b="1" dirty="0">
              <a:solidFill>
                <a:schemeClr val="bg1"/>
              </a:solidFill>
              <a:latin typeface="DIN-Medium"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cstate="print"/>
          <a:srcRect/>
          <a:stretch>
            <a:fillRect/>
          </a:stretch>
        </p:blipFill>
        <p:spPr bwMode="auto">
          <a:xfrm>
            <a:off x="1219200" y="1676400"/>
            <a:ext cx="962025" cy="2514600"/>
          </a:xfrm>
          <a:prstGeom prst="rect">
            <a:avLst/>
          </a:prstGeom>
          <a:noFill/>
          <a:ln w="9525">
            <a:noFill/>
            <a:miter lim="800000"/>
            <a:headEnd/>
            <a:tailEnd/>
          </a:ln>
        </p:spPr>
      </p:pic>
      <p:pic>
        <p:nvPicPr>
          <p:cNvPr id="7" name="Picture 1"/>
          <p:cNvPicPr>
            <a:picLocks noChangeAspect="1" noChangeArrowheads="1"/>
          </p:cNvPicPr>
          <p:nvPr/>
        </p:nvPicPr>
        <p:blipFill>
          <a:blip r:embed="rId4" cstate="print"/>
          <a:srcRect/>
          <a:stretch>
            <a:fillRect/>
          </a:stretch>
        </p:blipFill>
        <p:spPr bwMode="auto">
          <a:xfrm>
            <a:off x="3352800" y="685800"/>
            <a:ext cx="2259145" cy="1826096"/>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75" name="TextBox 74"/>
          <p:cNvSpPr txBox="1"/>
          <p:nvPr/>
        </p:nvSpPr>
        <p:spPr>
          <a:xfrm>
            <a:off x="642910" y="908050"/>
            <a:ext cx="8286808" cy="5164156"/>
          </a:xfrm>
          <a:prstGeom prst="rect">
            <a:avLst/>
          </a:prstGeom>
        </p:spPr>
        <p:txBody>
          <a:bodyPr wrap="square" rtlCol="0">
            <a:normAutofit/>
          </a:bodyPr>
          <a:lstStyle/>
          <a:p>
            <a:pPr marL="0" marR="0" indent="0" algn="l" defTabSz="914400" rtl="0" eaLnBrk="1" fontAlgn="auto" latinLnBrk="0" hangingPunct="1">
              <a:lnSpc>
                <a:spcPct val="100000"/>
              </a:lnSpc>
              <a:spcBef>
                <a:spcPct val="20000"/>
              </a:spcBef>
              <a:spcAft>
                <a:spcPts val="0"/>
              </a:spcAft>
              <a:buClrTx/>
              <a:buSzTx/>
              <a:buFont typeface="Arial" pitchFamily="34" charset="0"/>
              <a:buNone/>
              <a:tabLst/>
            </a:pPr>
            <a:endParaRPr kumimoji="0" lang="en-GB" sz="1400" b="0" i="0" u="none" strike="noStrike" kern="1200" cap="none" spc="0" normalizeH="0" baseline="0" noProof="0" dirty="0" smtClean="0">
              <a:ln>
                <a:noFill/>
              </a:ln>
              <a:solidFill>
                <a:srgbClr val="D3E54D"/>
              </a:solidFill>
              <a:effectLst/>
              <a:uLnTx/>
              <a:uFillTx/>
              <a:latin typeface="DIN-Light" pitchFamily="34" charset="0"/>
              <a:ea typeface="+mj-ea"/>
              <a:cs typeface="+mj-cs"/>
            </a:endParaRPr>
          </a:p>
        </p:txBody>
      </p:sp>
      <p:pic>
        <p:nvPicPr>
          <p:cNvPr id="1026" name="Picture 2"/>
          <p:cNvPicPr>
            <a:picLocks noChangeAspect="1" noChangeArrowheads="1"/>
          </p:cNvPicPr>
          <p:nvPr/>
        </p:nvPicPr>
        <p:blipFill>
          <a:blip r:embed="rId5" cstate="print"/>
          <a:srcRect/>
          <a:stretch>
            <a:fillRect/>
          </a:stretch>
        </p:blipFill>
        <p:spPr bwMode="auto">
          <a:xfrm>
            <a:off x="5029200" y="2743200"/>
            <a:ext cx="3658900" cy="252028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0" name="Content Placeholder 2"/>
          <p:cNvSpPr txBox="1">
            <a:spLocks/>
          </p:cNvSpPr>
          <p:nvPr/>
        </p:nvSpPr>
        <p:spPr>
          <a:xfrm>
            <a:off x="5791200" y="762000"/>
            <a:ext cx="3224784" cy="381000"/>
          </a:xfrm>
          <a:prstGeom prst="rect">
            <a:avLst/>
          </a:prstGeom>
        </p:spPr>
        <p:txBody>
          <a:bodyPr/>
          <a:lstStyle/>
          <a:p>
            <a:r>
              <a:rPr lang="en-US" b="1" dirty="0" smtClean="0">
                <a:solidFill>
                  <a:srgbClr val="323E1A"/>
                </a:solidFill>
                <a:latin typeface="Arial" pitchFamily="34" charset="0"/>
                <a:cs typeface="Arial" pitchFamily="34" charset="0"/>
              </a:rPr>
              <a:t>2. </a:t>
            </a:r>
            <a:r>
              <a:rPr lang="en-US" sz="1200" b="1" dirty="0" smtClean="0">
                <a:solidFill>
                  <a:srgbClr val="323E1A"/>
                </a:solidFill>
                <a:latin typeface="Arial" pitchFamily="34" charset="0"/>
                <a:cs typeface="Arial" pitchFamily="34" charset="0"/>
              </a:rPr>
              <a:t>Google saves user info on user list. </a:t>
            </a:r>
            <a:endParaRPr lang="en-US" sz="1200" b="1" dirty="0">
              <a:solidFill>
                <a:srgbClr val="323E1A"/>
              </a:solidFill>
              <a:latin typeface="Arial" pitchFamily="34" charset="0"/>
              <a:cs typeface="Arial" pitchFamily="34" charset="0"/>
            </a:endParaRPr>
          </a:p>
        </p:txBody>
      </p:sp>
      <p:sp>
        <p:nvSpPr>
          <p:cNvPr id="23" name="Rectangle 22"/>
          <p:cNvSpPr/>
          <p:nvPr/>
        </p:nvSpPr>
        <p:spPr>
          <a:xfrm>
            <a:off x="7317929" y="3537163"/>
            <a:ext cx="1106681" cy="943972"/>
          </a:xfrm>
          <a:prstGeom prst="rect">
            <a:avLst/>
          </a:prstGeom>
          <a:solidFill>
            <a:schemeClr val="bg1">
              <a:alpha val="0"/>
            </a:schemeClr>
          </a:solidFill>
          <a:ln w="38100">
            <a:solidFill>
              <a:srgbClr val="FF0000">
                <a:alpha val="8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5188628" y="3553919"/>
            <a:ext cx="1806194" cy="298750"/>
          </a:xfrm>
          <a:prstGeom prst="rect">
            <a:avLst/>
          </a:prstGeom>
          <a:solidFill>
            <a:schemeClr val="bg1">
              <a:alpha val="0"/>
            </a:schemeClr>
          </a:solidFill>
          <a:ln w="38100">
            <a:solidFill>
              <a:srgbClr val="FF0000">
                <a:alpha val="8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Freeform 9"/>
          <p:cNvSpPr>
            <a:spLocks/>
          </p:cNvSpPr>
          <p:nvPr/>
        </p:nvSpPr>
        <p:spPr bwMode="auto">
          <a:xfrm rot="11060182" flipH="1">
            <a:off x="5513941" y="1794090"/>
            <a:ext cx="1126625" cy="771158"/>
          </a:xfrm>
          <a:custGeom>
            <a:avLst/>
            <a:gdLst>
              <a:gd name="T0" fmla="*/ 2147483647 w 438"/>
              <a:gd name="T1" fmla="*/ 2147483647 h 282"/>
              <a:gd name="T2" fmla="*/ 2147483647 w 438"/>
              <a:gd name="T3" fmla="*/ 2147483647 h 282"/>
              <a:gd name="T4" fmla="*/ 0 w 438"/>
              <a:gd name="T5" fmla="*/ 2147483647 h 282"/>
              <a:gd name="T6" fmla="*/ 2147483647 w 438"/>
              <a:gd name="T7" fmla="*/ 2147483647 h 282"/>
              <a:gd name="T8" fmla="*/ 2147483647 w 438"/>
              <a:gd name="T9" fmla="*/ 2147483647 h 282"/>
              <a:gd name="T10" fmla="*/ 2147483647 w 438"/>
              <a:gd name="T11" fmla="*/ 0 h 282"/>
              <a:gd name="T12" fmla="*/ 2147483647 w 438"/>
              <a:gd name="T13" fmla="*/ 2147483647 h 282"/>
              <a:gd name="T14" fmla="*/ 2147483647 w 438"/>
              <a:gd name="T15" fmla="*/ 2147483647 h 282"/>
              <a:gd name="T16" fmla="*/ 0 60000 65536"/>
              <a:gd name="T17" fmla="*/ 0 60000 65536"/>
              <a:gd name="T18" fmla="*/ 0 60000 65536"/>
              <a:gd name="T19" fmla="*/ 0 60000 65536"/>
              <a:gd name="T20" fmla="*/ 0 60000 65536"/>
              <a:gd name="T21" fmla="*/ 0 60000 65536"/>
              <a:gd name="T22" fmla="*/ 0 60000 65536"/>
              <a:gd name="T23" fmla="*/ 0 60000 65536"/>
              <a:gd name="T24" fmla="*/ 0 w 438"/>
              <a:gd name="T25" fmla="*/ 0 h 282"/>
              <a:gd name="T26" fmla="*/ 438 w 438"/>
              <a:gd name="T27" fmla="*/ 282 h 2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8" h="282">
                <a:moveTo>
                  <a:pt x="379" y="136"/>
                </a:moveTo>
                <a:cubicBezTo>
                  <a:pt x="271" y="245"/>
                  <a:pt x="139" y="282"/>
                  <a:pt x="51" y="228"/>
                </a:cubicBezTo>
                <a:cubicBezTo>
                  <a:pt x="3" y="198"/>
                  <a:pt x="0" y="177"/>
                  <a:pt x="0" y="177"/>
                </a:cubicBezTo>
                <a:cubicBezTo>
                  <a:pt x="107" y="214"/>
                  <a:pt x="179" y="145"/>
                  <a:pt x="260" y="63"/>
                </a:cubicBezTo>
                <a:cubicBezTo>
                  <a:pt x="200" y="26"/>
                  <a:pt x="200" y="26"/>
                  <a:pt x="200" y="26"/>
                </a:cubicBezTo>
                <a:cubicBezTo>
                  <a:pt x="397" y="0"/>
                  <a:pt x="397" y="0"/>
                  <a:pt x="397" y="0"/>
                </a:cubicBezTo>
                <a:cubicBezTo>
                  <a:pt x="438" y="172"/>
                  <a:pt x="438" y="172"/>
                  <a:pt x="438" y="172"/>
                </a:cubicBezTo>
                <a:cubicBezTo>
                  <a:pt x="379" y="136"/>
                  <a:pt x="379" y="136"/>
                  <a:pt x="379" y="136"/>
                </a:cubicBezTo>
                <a:close/>
              </a:path>
            </a:pathLst>
          </a:custGeom>
          <a:gradFill>
            <a:gsLst>
              <a:gs pos="0">
                <a:schemeClr val="bg1"/>
              </a:gs>
              <a:gs pos="0">
                <a:schemeClr val="bg1"/>
              </a:gs>
              <a:gs pos="100000">
                <a:srgbClr val="D3E54D"/>
              </a:gs>
            </a:gsLst>
            <a:lin ang="18900000" scaled="1"/>
          </a:gradFill>
          <a:ln w="6350">
            <a:noFill/>
            <a:miter lim="800000"/>
            <a:headEnd/>
            <a:tailEnd/>
          </a:ln>
        </p:spPr>
        <p:txBody>
          <a:bodyPr/>
          <a:lstStyle/>
          <a:p>
            <a:endParaRPr lang="en-US"/>
          </a:p>
        </p:txBody>
      </p:sp>
      <p:sp>
        <p:nvSpPr>
          <p:cNvPr id="14" name="Content Placeholder 2"/>
          <p:cNvSpPr>
            <a:spLocks noGrp="1"/>
          </p:cNvSpPr>
          <p:nvPr>
            <p:ph idx="1"/>
          </p:nvPr>
        </p:nvSpPr>
        <p:spPr>
          <a:xfrm>
            <a:off x="762000" y="4343400"/>
            <a:ext cx="1728192" cy="1224136"/>
          </a:xfrm>
        </p:spPr>
        <p:txBody>
          <a:bodyPr/>
          <a:lstStyle/>
          <a:p>
            <a:pPr marL="0" indent="0">
              <a:buNone/>
            </a:pPr>
            <a:r>
              <a:rPr lang="en-US" b="1" dirty="0" smtClean="0">
                <a:solidFill>
                  <a:srgbClr val="323E1A"/>
                </a:solidFill>
                <a:latin typeface="Arial" pitchFamily="34" charset="0"/>
                <a:ea typeface="ＭＳ Ｐゴシック" pitchFamily="44" charset="-128"/>
                <a:cs typeface="Arial" pitchFamily="34" charset="0"/>
              </a:rPr>
              <a:t>1. </a:t>
            </a:r>
            <a:r>
              <a:rPr lang="en-US" sz="1200" b="1" dirty="0" smtClean="0">
                <a:solidFill>
                  <a:srgbClr val="323E1A"/>
                </a:solidFill>
                <a:latin typeface="Arial" pitchFamily="34" charset="0"/>
                <a:ea typeface="ＭＳ Ｐゴシック" pitchFamily="44" charset="-128"/>
                <a:cs typeface="Arial" pitchFamily="34" charset="0"/>
              </a:rPr>
              <a:t>User visits the Halo: Reach bonus content GameStop campaign site. </a:t>
            </a:r>
            <a:endParaRPr lang="en-US" sz="1200" b="1" dirty="0">
              <a:solidFill>
                <a:srgbClr val="323E1A"/>
              </a:solidFill>
              <a:latin typeface="Arial" pitchFamily="34" charset="0"/>
              <a:ea typeface="ＭＳ Ｐゴシック" pitchFamily="44" charset="-128"/>
              <a:cs typeface="Arial" pitchFamily="34" charset="0"/>
            </a:endParaRPr>
          </a:p>
        </p:txBody>
      </p:sp>
      <p:sp>
        <p:nvSpPr>
          <p:cNvPr id="19" name="Content Placeholder 2"/>
          <p:cNvSpPr txBox="1">
            <a:spLocks/>
          </p:cNvSpPr>
          <p:nvPr/>
        </p:nvSpPr>
        <p:spPr>
          <a:xfrm>
            <a:off x="6477000" y="1353312"/>
            <a:ext cx="2267744" cy="978408"/>
          </a:xfrm>
          <a:prstGeom prst="rect">
            <a:avLst/>
          </a:prstGeom>
        </p:spPr>
        <p:txBody>
          <a:bodyPr/>
          <a:lstStyle/>
          <a:p>
            <a:r>
              <a:rPr lang="en-US" b="1" dirty="0" smtClean="0">
                <a:solidFill>
                  <a:srgbClr val="323E1A"/>
                </a:solidFill>
                <a:latin typeface="Arial" pitchFamily="34" charset="0"/>
                <a:cs typeface="Arial" pitchFamily="34" charset="0"/>
              </a:rPr>
              <a:t>3. </a:t>
            </a:r>
            <a:r>
              <a:rPr lang="en-US" sz="1200" b="1" dirty="0" smtClean="0">
                <a:solidFill>
                  <a:srgbClr val="323E1A"/>
                </a:solidFill>
                <a:latin typeface="Arial" pitchFamily="34" charset="0"/>
                <a:cs typeface="Arial" pitchFamily="34" charset="0"/>
              </a:rPr>
              <a:t>User is recognized across GDN, and is shown relevant display or text ads.</a:t>
            </a:r>
            <a:endParaRPr lang="en-US" sz="1200" b="1" dirty="0">
              <a:solidFill>
                <a:srgbClr val="323E1A"/>
              </a:solidFill>
              <a:latin typeface="Arial" pitchFamily="34" charset="0"/>
              <a:cs typeface="Arial" pitchFamily="34" charset="0"/>
            </a:endParaRPr>
          </a:p>
        </p:txBody>
      </p:sp>
      <p:sp>
        <p:nvSpPr>
          <p:cNvPr id="37" name="Content Placeholder 2"/>
          <p:cNvSpPr txBox="1">
            <a:spLocks/>
          </p:cNvSpPr>
          <p:nvPr/>
        </p:nvSpPr>
        <p:spPr>
          <a:xfrm>
            <a:off x="5029200" y="5349240"/>
            <a:ext cx="2952328" cy="1001256"/>
          </a:xfrm>
          <a:prstGeom prst="rect">
            <a:avLst/>
          </a:prstGeom>
        </p:spPr>
        <p:txBody>
          <a:bodyPr/>
          <a:lstStyle/>
          <a:p>
            <a:r>
              <a:rPr lang="en-US" b="1" dirty="0" smtClean="0">
                <a:solidFill>
                  <a:srgbClr val="323E1A"/>
                </a:solidFill>
                <a:latin typeface="Arial" pitchFamily="34" charset="0"/>
                <a:cs typeface="Arial" pitchFamily="34" charset="0"/>
              </a:rPr>
              <a:t>4. </a:t>
            </a:r>
            <a:r>
              <a:rPr lang="en-US" sz="1200" b="1" dirty="0" smtClean="0">
                <a:solidFill>
                  <a:srgbClr val="323E1A"/>
                </a:solidFill>
                <a:latin typeface="Arial" pitchFamily="34" charset="0"/>
                <a:cs typeface="Arial" pitchFamily="34" charset="0"/>
              </a:rPr>
              <a:t>User has quick and easy access to the Halo Reach campaign site - enabling the user to convert easily when ready to complete purchase.</a:t>
            </a:r>
            <a:endParaRPr lang="en-US" sz="1200" b="1" dirty="0">
              <a:solidFill>
                <a:srgbClr val="323E1A"/>
              </a:solidFill>
              <a:latin typeface="Arial" pitchFamily="34" charset="0"/>
              <a:cs typeface="Arial" pitchFamily="34" charset="0"/>
            </a:endParaRPr>
          </a:p>
        </p:txBody>
      </p:sp>
      <p:sp>
        <p:nvSpPr>
          <p:cNvPr id="40" name="Freeform 9"/>
          <p:cNvSpPr>
            <a:spLocks/>
          </p:cNvSpPr>
          <p:nvPr/>
        </p:nvSpPr>
        <p:spPr bwMode="auto">
          <a:xfrm rot="6800277" flipH="1">
            <a:off x="2042426" y="1764886"/>
            <a:ext cx="1210805" cy="842617"/>
          </a:xfrm>
          <a:custGeom>
            <a:avLst/>
            <a:gdLst>
              <a:gd name="T0" fmla="*/ 2147483647 w 438"/>
              <a:gd name="T1" fmla="*/ 2147483647 h 282"/>
              <a:gd name="T2" fmla="*/ 2147483647 w 438"/>
              <a:gd name="T3" fmla="*/ 2147483647 h 282"/>
              <a:gd name="T4" fmla="*/ 0 w 438"/>
              <a:gd name="T5" fmla="*/ 2147483647 h 282"/>
              <a:gd name="T6" fmla="*/ 2147483647 w 438"/>
              <a:gd name="T7" fmla="*/ 2147483647 h 282"/>
              <a:gd name="T8" fmla="*/ 2147483647 w 438"/>
              <a:gd name="T9" fmla="*/ 2147483647 h 282"/>
              <a:gd name="T10" fmla="*/ 2147483647 w 438"/>
              <a:gd name="T11" fmla="*/ 0 h 282"/>
              <a:gd name="T12" fmla="*/ 2147483647 w 438"/>
              <a:gd name="T13" fmla="*/ 2147483647 h 282"/>
              <a:gd name="T14" fmla="*/ 2147483647 w 438"/>
              <a:gd name="T15" fmla="*/ 2147483647 h 282"/>
              <a:gd name="T16" fmla="*/ 0 60000 65536"/>
              <a:gd name="T17" fmla="*/ 0 60000 65536"/>
              <a:gd name="T18" fmla="*/ 0 60000 65536"/>
              <a:gd name="T19" fmla="*/ 0 60000 65536"/>
              <a:gd name="T20" fmla="*/ 0 60000 65536"/>
              <a:gd name="T21" fmla="*/ 0 60000 65536"/>
              <a:gd name="T22" fmla="*/ 0 60000 65536"/>
              <a:gd name="T23" fmla="*/ 0 60000 65536"/>
              <a:gd name="T24" fmla="*/ 0 w 438"/>
              <a:gd name="T25" fmla="*/ 0 h 282"/>
              <a:gd name="T26" fmla="*/ 438 w 438"/>
              <a:gd name="T27" fmla="*/ 282 h 2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8" h="282">
                <a:moveTo>
                  <a:pt x="379" y="136"/>
                </a:moveTo>
                <a:cubicBezTo>
                  <a:pt x="271" y="245"/>
                  <a:pt x="139" y="282"/>
                  <a:pt x="51" y="228"/>
                </a:cubicBezTo>
                <a:cubicBezTo>
                  <a:pt x="3" y="198"/>
                  <a:pt x="0" y="177"/>
                  <a:pt x="0" y="177"/>
                </a:cubicBezTo>
                <a:cubicBezTo>
                  <a:pt x="107" y="214"/>
                  <a:pt x="179" y="145"/>
                  <a:pt x="260" y="63"/>
                </a:cubicBezTo>
                <a:cubicBezTo>
                  <a:pt x="200" y="26"/>
                  <a:pt x="200" y="26"/>
                  <a:pt x="200" y="26"/>
                </a:cubicBezTo>
                <a:cubicBezTo>
                  <a:pt x="397" y="0"/>
                  <a:pt x="397" y="0"/>
                  <a:pt x="397" y="0"/>
                </a:cubicBezTo>
                <a:cubicBezTo>
                  <a:pt x="438" y="172"/>
                  <a:pt x="438" y="172"/>
                  <a:pt x="438" y="172"/>
                </a:cubicBezTo>
                <a:cubicBezTo>
                  <a:pt x="379" y="136"/>
                  <a:pt x="379" y="136"/>
                  <a:pt x="379" y="136"/>
                </a:cubicBezTo>
                <a:close/>
              </a:path>
            </a:pathLst>
          </a:custGeom>
          <a:gradFill>
            <a:gsLst>
              <a:gs pos="0">
                <a:schemeClr val="bg1"/>
              </a:gs>
              <a:gs pos="0">
                <a:schemeClr val="bg1"/>
              </a:gs>
              <a:gs pos="100000">
                <a:srgbClr val="D3E54D"/>
              </a:gs>
            </a:gsLst>
            <a:lin ang="18900000" scaled="1"/>
          </a:gradFill>
          <a:ln w="6350">
            <a:noFill/>
            <a:miter lim="800000"/>
            <a:headEnd/>
            <a:tailEnd/>
          </a:ln>
        </p:spPr>
        <p:txBody>
          <a:bodyPr/>
          <a:lstStyle/>
          <a:p>
            <a:endParaRPr lang="en-US"/>
          </a:p>
        </p:txBody>
      </p:sp>
      <p:pic>
        <p:nvPicPr>
          <p:cNvPr id="22" name="Picture 21"/>
          <p:cNvPicPr>
            <a:picLocks noChangeAspect="1" noChangeArrowheads="1"/>
          </p:cNvPicPr>
          <p:nvPr/>
        </p:nvPicPr>
        <p:blipFill>
          <a:blip r:embed="rId6" cstate="print"/>
          <a:srcRect/>
          <a:stretch>
            <a:fillRect/>
          </a:stretch>
        </p:blipFill>
        <p:spPr bwMode="auto">
          <a:xfrm>
            <a:off x="7812360" y="3933056"/>
            <a:ext cx="371664" cy="135632"/>
          </a:xfrm>
          <a:prstGeom prst="rect">
            <a:avLst/>
          </a:prstGeom>
          <a:noFill/>
        </p:spPr>
      </p:pic>
      <p:pic>
        <p:nvPicPr>
          <p:cNvPr id="1027" name="Picture 3"/>
          <p:cNvPicPr>
            <a:picLocks noChangeAspect="1" noChangeArrowheads="1"/>
          </p:cNvPicPr>
          <p:nvPr/>
        </p:nvPicPr>
        <p:blipFill>
          <a:blip r:embed="rId7" cstate="print"/>
          <a:srcRect/>
          <a:stretch>
            <a:fillRect/>
          </a:stretch>
        </p:blipFill>
        <p:spPr bwMode="auto">
          <a:xfrm>
            <a:off x="2667000" y="3962400"/>
            <a:ext cx="2097704" cy="1883027"/>
          </a:xfrm>
          <a:prstGeom prst="rect">
            <a:avLst/>
          </a:prstGeom>
          <a:noFill/>
          <a:ln w="9525">
            <a:noFill/>
            <a:miter lim="800000"/>
            <a:headEnd/>
            <a:tailEnd/>
          </a:ln>
        </p:spPr>
      </p:pic>
      <p:sp>
        <p:nvSpPr>
          <p:cNvPr id="42" name="Freeform 9"/>
          <p:cNvSpPr>
            <a:spLocks/>
          </p:cNvSpPr>
          <p:nvPr/>
        </p:nvSpPr>
        <p:spPr bwMode="auto">
          <a:xfrm rot="17695900" flipH="1">
            <a:off x="4348304" y="4465617"/>
            <a:ext cx="1008431" cy="1158286"/>
          </a:xfrm>
          <a:custGeom>
            <a:avLst/>
            <a:gdLst>
              <a:gd name="T0" fmla="*/ 2147483647 w 438"/>
              <a:gd name="T1" fmla="*/ 2147483647 h 282"/>
              <a:gd name="T2" fmla="*/ 2147483647 w 438"/>
              <a:gd name="T3" fmla="*/ 2147483647 h 282"/>
              <a:gd name="T4" fmla="*/ 0 w 438"/>
              <a:gd name="T5" fmla="*/ 2147483647 h 282"/>
              <a:gd name="T6" fmla="*/ 2147483647 w 438"/>
              <a:gd name="T7" fmla="*/ 2147483647 h 282"/>
              <a:gd name="T8" fmla="*/ 2147483647 w 438"/>
              <a:gd name="T9" fmla="*/ 2147483647 h 282"/>
              <a:gd name="T10" fmla="*/ 2147483647 w 438"/>
              <a:gd name="T11" fmla="*/ 0 h 282"/>
              <a:gd name="T12" fmla="*/ 2147483647 w 438"/>
              <a:gd name="T13" fmla="*/ 2147483647 h 282"/>
              <a:gd name="T14" fmla="*/ 2147483647 w 438"/>
              <a:gd name="T15" fmla="*/ 2147483647 h 282"/>
              <a:gd name="T16" fmla="*/ 0 60000 65536"/>
              <a:gd name="T17" fmla="*/ 0 60000 65536"/>
              <a:gd name="T18" fmla="*/ 0 60000 65536"/>
              <a:gd name="T19" fmla="*/ 0 60000 65536"/>
              <a:gd name="T20" fmla="*/ 0 60000 65536"/>
              <a:gd name="T21" fmla="*/ 0 60000 65536"/>
              <a:gd name="T22" fmla="*/ 0 60000 65536"/>
              <a:gd name="T23" fmla="*/ 0 60000 65536"/>
              <a:gd name="T24" fmla="*/ 0 w 438"/>
              <a:gd name="T25" fmla="*/ 0 h 282"/>
              <a:gd name="T26" fmla="*/ 438 w 438"/>
              <a:gd name="T27" fmla="*/ 282 h 2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8" h="282">
                <a:moveTo>
                  <a:pt x="379" y="136"/>
                </a:moveTo>
                <a:cubicBezTo>
                  <a:pt x="271" y="245"/>
                  <a:pt x="139" y="282"/>
                  <a:pt x="51" y="228"/>
                </a:cubicBezTo>
                <a:cubicBezTo>
                  <a:pt x="3" y="198"/>
                  <a:pt x="0" y="177"/>
                  <a:pt x="0" y="177"/>
                </a:cubicBezTo>
                <a:cubicBezTo>
                  <a:pt x="107" y="214"/>
                  <a:pt x="179" y="145"/>
                  <a:pt x="260" y="63"/>
                </a:cubicBezTo>
                <a:cubicBezTo>
                  <a:pt x="200" y="26"/>
                  <a:pt x="200" y="26"/>
                  <a:pt x="200" y="26"/>
                </a:cubicBezTo>
                <a:cubicBezTo>
                  <a:pt x="397" y="0"/>
                  <a:pt x="397" y="0"/>
                  <a:pt x="397" y="0"/>
                </a:cubicBezTo>
                <a:cubicBezTo>
                  <a:pt x="438" y="172"/>
                  <a:pt x="438" y="172"/>
                  <a:pt x="438" y="172"/>
                </a:cubicBezTo>
                <a:cubicBezTo>
                  <a:pt x="379" y="136"/>
                  <a:pt x="379" y="136"/>
                  <a:pt x="379" y="136"/>
                </a:cubicBezTo>
                <a:close/>
              </a:path>
            </a:pathLst>
          </a:custGeom>
          <a:gradFill>
            <a:gsLst>
              <a:gs pos="0">
                <a:schemeClr val="bg1"/>
              </a:gs>
              <a:gs pos="0">
                <a:schemeClr val="bg1"/>
              </a:gs>
              <a:gs pos="100000">
                <a:srgbClr val="D3E54D"/>
              </a:gs>
            </a:gsLst>
            <a:lin ang="18900000" scaled="1"/>
          </a:gradFill>
          <a:ln w="6350">
            <a:noFill/>
            <a:miter lim="800000"/>
            <a:headEnd/>
            <a:tailEnd/>
          </a:ln>
        </p:spPr>
        <p:txBody>
          <a:bodyPr/>
          <a:lstStyle/>
          <a:p>
            <a:endParaRPr lang="en-US"/>
          </a:p>
        </p:txBody>
      </p:sp>
    </p:spTree>
    <p:extLst>
      <p:ext uri="{BB962C8B-B14F-4D97-AF65-F5344CB8AC3E}">
        <p14:creationId xmlns:p14="http://schemas.microsoft.com/office/powerpoint/2010/main" xmlns="" xmlns:mv="urn:schemas-microsoft-com:mac:vml" xmlns:mc="http://schemas.openxmlformats.org/markup-compatibility/2006" val="39331779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TextBox 74"/>
          <p:cNvSpPr txBox="1"/>
          <p:nvPr/>
        </p:nvSpPr>
        <p:spPr>
          <a:xfrm>
            <a:off x="642910" y="908050"/>
            <a:ext cx="8286808" cy="5164156"/>
          </a:xfrm>
          <a:prstGeom prst="rect">
            <a:avLst/>
          </a:prstGeom>
        </p:spPr>
        <p:txBody>
          <a:bodyPr wrap="square" rtlCol="0">
            <a:normAutofit/>
          </a:bodyPr>
          <a:lstStyle/>
          <a:p>
            <a:pPr marL="0" marR="0" indent="0" algn="l" defTabSz="914400" rtl="0" eaLnBrk="1" fontAlgn="auto" latinLnBrk="0" hangingPunct="1">
              <a:lnSpc>
                <a:spcPct val="100000"/>
              </a:lnSpc>
              <a:spcBef>
                <a:spcPct val="20000"/>
              </a:spcBef>
              <a:spcAft>
                <a:spcPts val="0"/>
              </a:spcAft>
              <a:buClrTx/>
              <a:buSzTx/>
              <a:buFont typeface="Arial" pitchFamily="34" charset="0"/>
              <a:buNone/>
              <a:tabLst/>
            </a:pPr>
            <a:endParaRPr kumimoji="0" lang="en-GB" sz="1400" b="0" i="0" u="none" strike="noStrike" kern="1200" cap="none" spc="0" normalizeH="0" baseline="0" noProof="0" dirty="0" smtClean="0">
              <a:ln>
                <a:noFill/>
              </a:ln>
              <a:solidFill>
                <a:srgbClr val="D3E54D"/>
              </a:solidFill>
              <a:effectLst/>
              <a:uLnTx/>
              <a:uFillTx/>
              <a:latin typeface="DIN-Light" pitchFamily="34" charset="0"/>
              <a:ea typeface="+mj-ea"/>
              <a:cs typeface="+mj-cs"/>
            </a:endParaRPr>
          </a:p>
        </p:txBody>
      </p:sp>
      <p:pic>
        <p:nvPicPr>
          <p:cNvPr id="20481" name="Picture 1"/>
          <p:cNvPicPr>
            <a:picLocks noChangeAspect="1" noChangeArrowheads="1"/>
          </p:cNvPicPr>
          <p:nvPr/>
        </p:nvPicPr>
        <p:blipFill>
          <a:blip r:embed="rId3" cstate="print"/>
          <a:srcRect/>
          <a:stretch>
            <a:fillRect/>
          </a:stretch>
        </p:blipFill>
        <p:spPr bwMode="auto">
          <a:xfrm>
            <a:off x="539553" y="1340768"/>
            <a:ext cx="4104456" cy="3629823"/>
          </a:xfrm>
          <a:prstGeom prst="rect">
            <a:avLst/>
          </a:prstGeom>
          <a:noFill/>
          <a:ln w="9525">
            <a:noFill/>
            <a:miter lim="800000"/>
            <a:headEnd/>
            <a:tailEnd/>
          </a:ln>
        </p:spPr>
      </p:pic>
      <p:pic>
        <p:nvPicPr>
          <p:cNvPr id="20483" name="Picture 3"/>
          <p:cNvPicPr>
            <a:picLocks noChangeAspect="1" noChangeArrowheads="1"/>
          </p:cNvPicPr>
          <p:nvPr/>
        </p:nvPicPr>
        <p:blipFill>
          <a:blip r:embed="rId4" cstate="print"/>
          <a:srcRect/>
          <a:stretch>
            <a:fillRect/>
          </a:stretch>
        </p:blipFill>
        <p:spPr bwMode="auto">
          <a:xfrm>
            <a:off x="4644008" y="4581128"/>
            <a:ext cx="2520280" cy="181849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3" name="TextBox 12"/>
          <p:cNvSpPr txBox="1"/>
          <p:nvPr/>
        </p:nvSpPr>
        <p:spPr>
          <a:xfrm>
            <a:off x="467544" y="980728"/>
            <a:ext cx="2376264" cy="344880"/>
          </a:xfrm>
          <a:prstGeom prst="rect">
            <a:avLst/>
          </a:prstGeom>
        </p:spPr>
        <p:txBody>
          <a:bodyPr wrap="square" rtlCol="0">
            <a:noAutofit/>
          </a:bodyPr>
          <a:lstStyle/>
          <a:p>
            <a:pPr marL="0" marR="0" indent="0" algn="l" defTabSz="914400" rtl="0" eaLnBrk="1" fontAlgn="auto" latinLnBrk="0" hangingPunct="1">
              <a:lnSpc>
                <a:spcPct val="100000"/>
              </a:lnSpc>
              <a:spcBef>
                <a:spcPct val="20000"/>
              </a:spcBef>
              <a:spcAft>
                <a:spcPts val="0"/>
              </a:spcAft>
              <a:buClrTx/>
              <a:buSzTx/>
              <a:buFont typeface="Arial" pitchFamily="34" charset="0"/>
              <a:buNone/>
              <a:tabLst/>
            </a:pPr>
            <a:r>
              <a:rPr kumimoji="0" lang="en-GB" sz="1600" b="1" i="0" u="none" strike="noStrike" kern="1200" cap="none" spc="0" normalizeH="0" baseline="0" noProof="0" dirty="0" smtClean="0">
                <a:ln>
                  <a:noFill/>
                </a:ln>
                <a:effectLst/>
                <a:uLnTx/>
                <a:uFillTx/>
                <a:latin typeface="Arial" pitchFamily="34" charset="0"/>
                <a:ea typeface="+mj-ea"/>
                <a:cs typeface="Arial" pitchFamily="34" charset="0"/>
              </a:rPr>
              <a:t>Targeted placement:</a:t>
            </a:r>
          </a:p>
        </p:txBody>
      </p:sp>
      <p:pic>
        <p:nvPicPr>
          <p:cNvPr id="12" name="Picture 6"/>
          <p:cNvPicPr>
            <a:picLocks noChangeAspect="1" noChangeArrowheads="1"/>
          </p:cNvPicPr>
          <p:nvPr/>
        </p:nvPicPr>
        <p:blipFill>
          <a:blip r:embed="rId5" cstate="print"/>
          <a:srcRect/>
          <a:stretch>
            <a:fillRect/>
          </a:stretch>
        </p:blipFill>
        <p:spPr bwMode="auto">
          <a:xfrm>
            <a:off x="7452320" y="332656"/>
            <a:ext cx="1296144" cy="493769"/>
          </a:xfrm>
          <a:prstGeom prst="rect">
            <a:avLst/>
          </a:prstGeom>
          <a:noFill/>
          <a:ln w="9525">
            <a:noFill/>
            <a:miter lim="800000"/>
            <a:headEnd/>
            <a:tailEnd/>
          </a:ln>
        </p:spPr>
      </p:pic>
      <p:sp>
        <p:nvSpPr>
          <p:cNvPr id="15" name="Rectangle 14"/>
          <p:cNvSpPr/>
          <p:nvPr/>
        </p:nvSpPr>
        <p:spPr>
          <a:xfrm>
            <a:off x="3880495" y="2852936"/>
            <a:ext cx="683865" cy="981791"/>
          </a:xfrm>
          <a:prstGeom prst="rect">
            <a:avLst/>
          </a:prstGeom>
          <a:solidFill>
            <a:schemeClr val="bg1">
              <a:alpha val="0"/>
            </a:schemeClr>
          </a:solidFill>
          <a:ln w="38100">
            <a:solidFill>
              <a:srgbClr val="FF0000">
                <a:alpha val="8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5148064" y="1124744"/>
            <a:ext cx="3672408" cy="3443145"/>
          </a:xfrm>
          <a:prstGeom prst="rect">
            <a:avLst/>
          </a:prstGeom>
          <a:noFill/>
        </p:spPr>
        <p:txBody>
          <a:bodyPr wrap="square" lIns="69238" tIns="34619" rIns="69238" bIns="34619" rtlCol="0">
            <a:spAutoFit/>
          </a:bodyPr>
          <a:lstStyle/>
          <a:p>
            <a:pPr marL="342900" indent="-342900" eaLnBrk="1" fontAlgn="auto" hangingPunct="1">
              <a:spcBef>
                <a:spcPct val="20000"/>
              </a:spcBef>
              <a:spcAft>
                <a:spcPts val="0"/>
              </a:spcAft>
              <a:buClr>
                <a:srgbClr val="D3E54D"/>
              </a:buClr>
              <a:buFont typeface="Wingdings" pitchFamily="2" charset="2"/>
              <a:buChar char="§"/>
            </a:pPr>
            <a:r>
              <a:rPr lang="en-GB" sz="1600" b="1" dirty="0" smtClean="0">
                <a:solidFill>
                  <a:srgbClr val="323E1A"/>
                </a:solidFill>
                <a:latin typeface="Arial" pitchFamily="34" charset="0"/>
                <a:ea typeface="+mn-ea"/>
                <a:cs typeface="Arial" pitchFamily="34" charset="0"/>
              </a:rPr>
              <a:t>Extremely low CPMs makes Facebook a great channel for brand awareness.</a:t>
            </a:r>
          </a:p>
          <a:p>
            <a:pPr marL="342900" indent="-342900"/>
            <a:endParaRPr lang="en-GB" sz="1600" b="1" dirty="0" smtClean="0">
              <a:solidFill>
                <a:srgbClr val="323E1A"/>
              </a:solidFill>
              <a:latin typeface="Arial" pitchFamily="34" charset="0"/>
              <a:ea typeface="+mn-ea"/>
              <a:cs typeface="Arial" pitchFamily="34" charset="0"/>
            </a:endParaRPr>
          </a:p>
          <a:p>
            <a:pPr marL="342900" indent="-342900" eaLnBrk="1" fontAlgn="auto" hangingPunct="1">
              <a:spcBef>
                <a:spcPct val="20000"/>
              </a:spcBef>
              <a:spcAft>
                <a:spcPts val="0"/>
              </a:spcAft>
              <a:buClr>
                <a:srgbClr val="D3E54D"/>
              </a:buClr>
              <a:buFont typeface="Wingdings" pitchFamily="2" charset="2"/>
              <a:buChar char="§"/>
            </a:pPr>
            <a:r>
              <a:rPr lang="en-GB" sz="1600" b="1" dirty="0" smtClean="0">
                <a:solidFill>
                  <a:srgbClr val="323E1A"/>
                </a:solidFill>
                <a:latin typeface="Arial" pitchFamily="34" charset="0"/>
                <a:ea typeface="+mn-ea"/>
                <a:cs typeface="Arial" pitchFamily="34" charset="0"/>
              </a:rPr>
              <a:t>Multiple interest (sport, music, films, entertainment etc.) targeting variants.</a:t>
            </a:r>
          </a:p>
          <a:p>
            <a:pPr marL="342900" indent="-342900" eaLnBrk="1" fontAlgn="auto" hangingPunct="1">
              <a:spcBef>
                <a:spcPct val="20000"/>
              </a:spcBef>
              <a:spcAft>
                <a:spcPts val="0"/>
              </a:spcAft>
              <a:buClr>
                <a:srgbClr val="D3E54D"/>
              </a:buClr>
              <a:buFont typeface="Wingdings" pitchFamily="2" charset="2"/>
              <a:buChar char="§"/>
            </a:pPr>
            <a:endParaRPr lang="en-GB" sz="1600" b="1" dirty="0" smtClean="0">
              <a:solidFill>
                <a:srgbClr val="323E1A"/>
              </a:solidFill>
              <a:latin typeface="Arial" pitchFamily="34" charset="0"/>
              <a:ea typeface="+mn-ea"/>
              <a:cs typeface="Arial" pitchFamily="34" charset="0"/>
            </a:endParaRPr>
          </a:p>
          <a:p>
            <a:pPr marL="342900" indent="-342900" eaLnBrk="1" fontAlgn="auto" hangingPunct="1">
              <a:spcBef>
                <a:spcPct val="20000"/>
              </a:spcBef>
              <a:spcAft>
                <a:spcPts val="0"/>
              </a:spcAft>
              <a:buClr>
                <a:srgbClr val="D3E54D"/>
              </a:buClr>
              <a:buFont typeface="Wingdings" pitchFamily="2" charset="2"/>
              <a:buChar char="§"/>
            </a:pPr>
            <a:r>
              <a:rPr lang="en-GB" sz="1600" b="1" dirty="0" smtClean="0">
                <a:solidFill>
                  <a:srgbClr val="323E1A"/>
                </a:solidFill>
                <a:latin typeface="Arial" pitchFamily="34" charset="0"/>
                <a:ea typeface="+mn-ea"/>
                <a:cs typeface="Arial" pitchFamily="34" charset="0"/>
              </a:rPr>
              <a:t>Multiple image variants – relevant to targeting and game being promoted.</a:t>
            </a:r>
          </a:p>
          <a:p>
            <a:pPr marL="342900" indent="-342900" eaLnBrk="1" fontAlgn="auto" hangingPunct="1">
              <a:spcBef>
                <a:spcPct val="20000"/>
              </a:spcBef>
              <a:spcAft>
                <a:spcPts val="0"/>
              </a:spcAft>
              <a:buClr>
                <a:srgbClr val="D3E54D"/>
              </a:buClr>
              <a:buFont typeface="Wingdings" pitchFamily="2" charset="2"/>
              <a:buChar char="§"/>
            </a:pPr>
            <a:endParaRPr lang="en-GB" sz="1400" dirty="0" smtClean="0">
              <a:solidFill>
                <a:srgbClr val="323E1A"/>
              </a:solidFill>
              <a:latin typeface="+mn-lt"/>
              <a:ea typeface="+mn-ea"/>
            </a:endParaRPr>
          </a:p>
          <a:p>
            <a:pPr marL="342900" indent="-342900" eaLnBrk="1" fontAlgn="auto" hangingPunct="1">
              <a:spcBef>
                <a:spcPct val="20000"/>
              </a:spcBef>
              <a:spcAft>
                <a:spcPts val="0"/>
              </a:spcAft>
              <a:buClr>
                <a:srgbClr val="D3E54D"/>
              </a:buClr>
              <a:buFont typeface="Wingdings" pitchFamily="2" charset="2"/>
              <a:buChar char="§"/>
            </a:pPr>
            <a:endParaRPr lang="en-GB" sz="1400" dirty="0" smtClean="0">
              <a:solidFill>
                <a:srgbClr val="323E1A"/>
              </a:solidFill>
              <a:latin typeface="+mn-lt"/>
              <a:ea typeface="+mn-ea"/>
            </a:endParaRPr>
          </a:p>
        </p:txBody>
      </p:sp>
      <p:sp>
        <p:nvSpPr>
          <p:cNvPr id="18" name="Rectangle 17"/>
          <p:cNvSpPr/>
          <p:nvPr/>
        </p:nvSpPr>
        <p:spPr>
          <a:xfrm>
            <a:off x="4754513" y="4837956"/>
            <a:ext cx="1025239" cy="1453108"/>
          </a:xfrm>
          <a:prstGeom prst="rect">
            <a:avLst/>
          </a:prstGeom>
          <a:solidFill>
            <a:schemeClr val="bg1">
              <a:alpha val="0"/>
            </a:schemeClr>
          </a:solidFill>
          <a:ln w="38100">
            <a:solidFill>
              <a:srgbClr val="FF0000">
                <a:alpha val="8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6059116" y="4843736"/>
            <a:ext cx="1017959" cy="1461045"/>
          </a:xfrm>
          <a:prstGeom prst="rect">
            <a:avLst/>
          </a:prstGeom>
          <a:solidFill>
            <a:schemeClr val="bg1">
              <a:alpha val="0"/>
            </a:schemeClr>
          </a:solidFill>
          <a:ln w="38100">
            <a:solidFill>
              <a:srgbClr val="FF0000">
                <a:alpha val="8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9"/>
          <p:cNvSpPr>
            <a:spLocks/>
          </p:cNvSpPr>
          <p:nvPr/>
        </p:nvSpPr>
        <p:spPr bwMode="auto">
          <a:xfrm rot="12239665" flipH="1">
            <a:off x="4242269" y="3564782"/>
            <a:ext cx="1178480" cy="736550"/>
          </a:xfrm>
          <a:custGeom>
            <a:avLst/>
            <a:gdLst>
              <a:gd name="T0" fmla="*/ 2147483647 w 438"/>
              <a:gd name="T1" fmla="*/ 2147483647 h 282"/>
              <a:gd name="T2" fmla="*/ 2147483647 w 438"/>
              <a:gd name="T3" fmla="*/ 2147483647 h 282"/>
              <a:gd name="T4" fmla="*/ 0 w 438"/>
              <a:gd name="T5" fmla="*/ 2147483647 h 282"/>
              <a:gd name="T6" fmla="*/ 2147483647 w 438"/>
              <a:gd name="T7" fmla="*/ 2147483647 h 282"/>
              <a:gd name="T8" fmla="*/ 2147483647 w 438"/>
              <a:gd name="T9" fmla="*/ 2147483647 h 282"/>
              <a:gd name="T10" fmla="*/ 2147483647 w 438"/>
              <a:gd name="T11" fmla="*/ 0 h 282"/>
              <a:gd name="T12" fmla="*/ 2147483647 w 438"/>
              <a:gd name="T13" fmla="*/ 2147483647 h 282"/>
              <a:gd name="T14" fmla="*/ 2147483647 w 438"/>
              <a:gd name="T15" fmla="*/ 2147483647 h 282"/>
              <a:gd name="T16" fmla="*/ 0 60000 65536"/>
              <a:gd name="T17" fmla="*/ 0 60000 65536"/>
              <a:gd name="T18" fmla="*/ 0 60000 65536"/>
              <a:gd name="T19" fmla="*/ 0 60000 65536"/>
              <a:gd name="T20" fmla="*/ 0 60000 65536"/>
              <a:gd name="T21" fmla="*/ 0 60000 65536"/>
              <a:gd name="T22" fmla="*/ 0 60000 65536"/>
              <a:gd name="T23" fmla="*/ 0 60000 65536"/>
              <a:gd name="T24" fmla="*/ 0 w 438"/>
              <a:gd name="T25" fmla="*/ 0 h 282"/>
              <a:gd name="T26" fmla="*/ 438 w 438"/>
              <a:gd name="T27" fmla="*/ 282 h 2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8" h="282">
                <a:moveTo>
                  <a:pt x="379" y="136"/>
                </a:moveTo>
                <a:cubicBezTo>
                  <a:pt x="271" y="245"/>
                  <a:pt x="139" y="282"/>
                  <a:pt x="51" y="228"/>
                </a:cubicBezTo>
                <a:cubicBezTo>
                  <a:pt x="3" y="198"/>
                  <a:pt x="0" y="177"/>
                  <a:pt x="0" y="177"/>
                </a:cubicBezTo>
                <a:cubicBezTo>
                  <a:pt x="107" y="214"/>
                  <a:pt x="179" y="145"/>
                  <a:pt x="260" y="63"/>
                </a:cubicBezTo>
                <a:cubicBezTo>
                  <a:pt x="200" y="26"/>
                  <a:pt x="200" y="26"/>
                  <a:pt x="200" y="26"/>
                </a:cubicBezTo>
                <a:cubicBezTo>
                  <a:pt x="397" y="0"/>
                  <a:pt x="397" y="0"/>
                  <a:pt x="397" y="0"/>
                </a:cubicBezTo>
                <a:cubicBezTo>
                  <a:pt x="438" y="172"/>
                  <a:pt x="438" y="172"/>
                  <a:pt x="438" y="172"/>
                </a:cubicBezTo>
                <a:cubicBezTo>
                  <a:pt x="379" y="136"/>
                  <a:pt x="379" y="136"/>
                  <a:pt x="379" y="136"/>
                </a:cubicBezTo>
                <a:close/>
              </a:path>
            </a:pathLst>
          </a:custGeom>
          <a:gradFill>
            <a:gsLst>
              <a:gs pos="0">
                <a:schemeClr val="bg1"/>
              </a:gs>
              <a:gs pos="0">
                <a:schemeClr val="bg1"/>
              </a:gs>
              <a:gs pos="100000">
                <a:srgbClr val="D3E54D"/>
              </a:gs>
            </a:gsLst>
            <a:lin ang="18900000" scaled="1"/>
          </a:gradFill>
          <a:ln w="6350">
            <a:noFill/>
            <a:miter lim="800000"/>
            <a:headEnd/>
            <a:tailEnd/>
          </a:ln>
        </p:spPr>
        <p:txBody>
          <a:bodyPr/>
          <a:lstStyle/>
          <a:p>
            <a:endParaRPr lang="en-US"/>
          </a:p>
        </p:txBody>
      </p:sp>
    </p:spTree>
    <p:extLst>
      <p:ext uri="{BB962C8B-B14F-4D97-AF65-F5344CB8AC3E}">
        <p14:creationId xmlns:p14="http://schemas.microsoft.com/office/powerpoint/2010/main" xmlns="" xmlns:mv="urn:schemas-microsoft-com:mac:vml" xmlns:mc="http://schemas.openxmlformats.org/markup-compatibility/2006" val="39331779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3" descr="JF_BG_2"/>
          <p:cNvPicPr>
            <a:picLocks noChangeAspect="1" noChangeArrowheads="1"/>
          </p:cNvPicPr>
          <p:nvPr/>
        </p:nvPicPr>
        <p:blipFill>
          <a:blip r:embed="rId3" cstate="print"/>
          <a:srcRect/>
          <a:stretch>
            <a:fillRect/>
          </a:stretch>
        </p:blipFill>
        <p:spPr bwMode="auto">
          <a:xfrm>
            <a:off x="-9525" y="-9525"/>
            <a:ext cx="9164638" cy="6877050"/>
          </a:xfrm>
          <a:prstGeom prst="rect">
            <a:avLst/>
          </a:prstGeom>
          <a:noFill/>
          <a:ln w="9525">
            <a:noFill/>
            <a:miter lim="800000"/>
            <a:headEnd/>
            <a:tailEnd/>
          </a:ln>
        </p:spPr>
      </p:pic>
      <p:sp>
        <p:nvSpPr>
          <p:cNvPr id="72707" name="TextBox 4"/>
          <p:cNvSpPr txBox="1">
            <a:spLocks noChangeArrowheads="1"/>
          </p:cNvSpPr>
          <p:nvPr/>
        </p:nvSpPr>
        <p:spPr bwMode="auto">
          <a:xfrm>
            <a:off x="576263" y="2348880"/>
            <a:ext cx="6931025" cy="1295226"/>
          </a:xfrm>
          <a:prstGeom prst="rect">
            <a:avLst/>
          </a:prstGeom>
          <a:noFill/>
          <a:ln w="9525">
            <a:noFill/>
            <a:miter lim="800000"/>
            <a:headEnd/>
            <a:tailEnd/>
          </a:ln>
        </p:spPr>
        <p:txBody>
          <a:bodyPr wrap="square">
            <a:spAutoFit/>
          </a:bodyPr>
          <a:lstStyle/>
          <a:p>
            <a:pPr eaLnBrk="0" hangingPunct="0">
              <a:lnSpc>
                <a:spcPts val="6500"/>
              </a:lnSpc>
            </a:pPr>
            <a:r>
              <a:rPr lang="en-GB" sz="5400" b="1" spc="-300" dirty="0" smtClean="0">
                <a:solidFill>
                  <a:srgbClr val="323E1A"/>
                </a:solidFill>
                <a:latin typeface="Arial" pitchFamily="34" charset="0"/>
                <a:cs typeface="Arial" pitchFamily="34" charset="0"/>
              </a:rPr>
              <a:t>The technology</a:t>
            </a:r>
            <a:endParaRPr lang="en-GB" sz="5400" b="1" spc="-300" dirty="0">
              <a:solidFill>
                <a:srgbClr val="323E1A"/>
              </a:solidFill>
              <a:latin typeface="Arial" pitchFamily="34" charset="0"/>
              <a:cs typeface="Arial" pitchFamily="34" charset="0"/>
            </a:endParaRPr>
          </a:p>
          <a:p>
            <a:pPr eaLnBrk="0" hangingPunct="0"/>
            <a:endParaRPr lang="en-GB" spc="-300" dirty="0">
              <a:solidFill>
                <a:srgbClr val="323E1A"/>
              </a:solidFill>
              <a:latin typeface="DIN-Medium"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3" descr="JF_BG_2"/>
          <p:cNvPicPr>
            <a:picLocks noChangeAspect="1" noChangeArrowheads="1"/>
          </p:cNvPicPr>
          <p:nvPr/>
        </p:nvPicPr>
        <p:blipFill>
          <a:blip r:embed="rId3" cstate="print"/>
          <a:srcRect/>
          <a:stretch>
            <a:fillRect/>
          </a:stretch>
        </p:blipFill>
        <p:spPr bwMode="auto">
          <a:xfrm>
            <a:off x="-9525" y="-9525"/>
            <a:ext cx="9164638" cy="6877050"/>
          </a:xfrm>
          <a:prstGeom prst="rect">
            <a:avLst/>
          </a:prstGeom>
          <a:noFill/>
          <a:ln w="9525">
            <a:noFill/>
            <a:miter lim="800000"/>
            <a:headEnd/>
            <a:tailEnd/>
          </a:ln>
        </p:spPr>
      </p:pic>
      <p:sp>
        <p:nvSpPr>
          <p:cNvPr id="8" name="TextBox 7"/>
          <p:cNvSpPr txBox="1"/>
          <p:nvPr/>
        </p:nvSpPr>
        <p:spPr>
          <a:xfrm>
            <a:off x="685800" y="642938"/>
            <a:ext cx="7981950" cy="523220"/>
          </a:xfrm>
          <a:prstGeom prst="rect">
            <a:avLst/>
          </a:prstGeom>
          <a:noFill/>
        </p:spPr>
        <p:txBody>
          <a:bodyPr wrap="square">
            <a:spAutoFit/>
          </a:bodyPr>
          <a:lstStyle/>
          <a:p>
            <a:pPr eaLnBrk="0" hangingPunct="0">
              <a:defRPr/>
            </a:pPr>
            <a:r>
              <a:rPr lang="en-GB" sz="2800" b="1" spc="-150" dirty="0">
                <a:solidFill>
                  <a:srgbClr val="323E1A"/>
                </a:solidFill>
                <a:latin typeface="Arial" pitchFamily="34" charset="0"/>
                <a:ea typeface="ＭＳ Ｐゴシック" pitchFamily="44" charset="-128"/>
                <a:cs typeface="Arial" pitchFamily="34" charset="0"/>
              </a:rPr>
              <a:t>We use our proprietary platform JUMP...</a:t>
            </a:r>
            <a:endParaRPr lang="en-GB" b="1" spc="-150" dirty="0">
              <a:solidFill>
                <a:srgbClr val="323E1A"/>
              </a:solidFill>
              <a:latin typeface="Arial" pitchFamily="34" charset="0"/>
              <a:ea typeface="ＭＳ Ｐゴシック" pitchFamily="44" charset="-128"/>
              <a:cs typeface="Arial" pitchFamily="34" charset="0"/>
            </a:endParaRPr>
          </a:p>
        </p:txBody>
      </p:sp>
      <p:pic>
        <p:nvPicPr>
          <p:cNvPr id="73732" name="Picture 2"/>
          <p:cNvPicPr>
            <a:picLocks noChangeAspect="1" noChangeArrowheads="1"/>
          </p:cNvPicPr>
          <p:nvPr/>
        </p:nvPicPr>
        <p:blipFill>
          <a:blip r:embed="rId4" cstate="print"/>
          <a:srcRect/>
          <a:stretch>
            <a:fillRect/>
          </a:stretch>
        </p:blipFill>
        <p:spPr bwMode="auto">
          <a:xfrm>
            <a:off x="1905000" y="1524000"/>
            <a:ext cx="5400675" cy="4743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3" descr="JF_BG_2"/>
          <p:cNvPicPr>
            <a:picLocks noChangeAspect="1" noChangeArrowheads="1"/>
          </p:cNvPicPr>
          <p:nvPr/>
        </p:nvPicPr>
        <p:blipFill>
          <a:blip r:embed="rId3" cstate="print"/>
          <a:srcRect/>
          <a:stretch>
            <a:fillRect/>
          </a:stretch>
        </p:blipFill>
        <p:spPr bwMode="auto">
          <a:xfrm>
            <a:off x="-9525" y="-9525"/>
            <a:ext cx="9164638" cy="6877050"/>
          </a:xfrm>
          <a:prstGeom prst="rect">
            <a:avLst/>
          </a:prstGeom>
          <a:noFill/>
          <a:ln w="9525">
            <a:noFill/>
            <a:miter lim="800000"/>
            <a:headEnd/>
            <a:tailEnd/>
          </a:ln>
        </p:spPr>
      </p:pic>
      <p:pic>
        <p:nvPicPr>
          <p:cNvPr id="74755" name="Picture 3"/>
          <p:cNvPicPr>
            <a:picLocks noChangeAspect="1" noChangeArrowheads="1"/>
          </p:cNvPicPr>
          <p:nvPr/>
        </p:nvPicPr>
        <p:blipFill>
          <a:blip r:embed="rId4" cstate="print"/>
          <a:srcRect/>
          <a:stretch>
            <a:fillRect/>
          </a:stretch>
        </p:blipFill>
        <p:spPr bwMode="auto">
          <a:xfrm>
            <a:off x="838200" y="1524000"/>
            <a:ext cx="7705725" cy="32403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3" descr="JF_BG_2"/>
          <p:cNvPicPr>
            <a:picLocks noChangeAspect="1" noChangeArrowheads="1"/>
          </p:cNvPicPr>
          <p:nvPr/>
        </p:nvPicPr>
        <p:blipFill>
          <a:blip r:embed="rId3" cstate="print"/>
          <a:srcRect/>
          <a:stretch>
            <a:fillRect/>
          </a:stretch>
        </p:blipFill>
        <p:spPr bwMode="auto">
          <a:xfrm>
            <a:off x="-9525" y="0"/>
            <a:ext cx="9164638" cy="6877050"/>
          </a:xfrm>
          <a:prstGeom prst="rect">
            <a:avLst/>
          </a:prstGeom>
          <a:noFill/>
          <a:ln w="9525">
            <a:noFill/>
            <a:miter lim="800000"/>
            <a:headEnd/>
            <a:tailEnd/>
          </a:ln>
        </p:spPr>
      </p:pic>
      <p:pic>
        <p:nvPicPr>
          <p:cNvPr id="75779" name="Picture 4"/>
          <p:cNvPicPr>
            <a:picLocks noChangeAspect="1" noChangeArrowheads="1"/>
          </p:cNvPicPr>
          <p:nvPr/>
        </p:nvPicPr>
        <p:blipFill>
          <a:blip r:embed="rId4" cstate="print"/>
          <a:srcRect l="3173" t="5443" r="3221" b="2024"/>
          <a:stretch>
            <a:fillRect/>
          </a:stretch>
        </p:blipFill>
        <p:spPr bwMode="auto">
          <a:xfrm>
            <a:off x="611560" y="2823644"/>
            <a:ext cx="3782538" cy="3269652"/>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l="8765" t="3208" r="6506" b="3796"/>
          <a:stretch>
            <a:fillRect/>
          </a:stretch>
        </p:blipFill>
        <p:spPr bwMode="auto">
          <a:xfrm>
            <a:off x="4902843" y="2564904"/>
            <a:ext cx="3917629" cy="3309721"/>
          </a:xfrm>
          <a:prstGeom prst="rect">
            <a:avLst/>
          </a:prstGeom>
          <a:noFill/>
          <a:ln w="9525">
            <a:noFill/>
            <a:miter lim="800000"/>
            <a:headEnd/>
            <a:tailEnd/>
          </a:ln>
        </p:spPr>
      </p:pic>
      <p:sp>
        <p:nvSpPr>
          <p:cNvPr id="7" name="TextBox 4"/>
          <p:cNvSpPr txBox="1">
            <a:spLocks noChangeArrowheads="1"/>
          </p:cNvSpPr>
          <p:nvPr/>
        </p:nvSpPr>
        <p:spPr bwMode="auto">
          <a:xfrm>
            <a:off x="1187624" y="1340768"/>
            <a:ext cx="5362549" cy="1007541"/>
          </a:xfrm>
          <a:prstGeom prst="rect">
            <a:avLst/>
          </a:prstGeom>
          <a:noFill/>
          <a:ln w="9525">
            <a:noFill/>
            <a:miter lim="800000"/>
            <a:headEnd/>
            <a:tailEnd/>
          </a:ln>
        </p:spPr>
        <p:txBody>
          <a:bodyPr wrap="square">
            <a:spAutoFit/>
          </a:bodyPr>
          <a:lstStyle/>
          <a:p>
            <a:pPr eaLnBrk="0" hangingPunct="0">
              <a:lnSpc>
                <a:spcPts val="3500"/>
              </a:lnSpc>
            </a:pPr>
            <a:r>
              <a:rPr lang="en-GB" sz="3600" b="1" dirty="0" smtClean="0">
                <a:solidFill>
                  <a:srgbClr val="323E1A"/>
                </a:solidFill>
                <a:latin typeface="Arial"/>
                <a:cs typeface="Arial"/>
              </a:rPr>
              <a:t>Non-converting</a:t>
            </a:r>
            <a:endParaRPr lang="en-GB" sz="3600" b="1" dirty="0">
              <a:solidFill>
                <a:srgbClr val="323E1A"/>
              </a:solidFill>
              <a:latin typeface="Arial"/>
              <a:cs typeface="Arial"/>
            </a:endParaRPr>
          </a:p>
          <a:p>
            <a:pPr eaLnBrk="0" hangingPunct="0">
              <a:lnSpc>
                <a:spcPts val="3500"/>
              </a:lnSpc>
            </a:pPr>
            <a:r>
              <a:rPr lang="en-GB" sz="3600" b="1" dirty="0" smtClean="0">
                <a:solidFill>
                  <a:srgbClr val="323E1A"/>
                </a:solidFill>
                <a:latin typeface="Arial"/>
                <a:cs typeface="Arial"/>
              </a:rPr>
              <a:t>keywords</a:t>
            </a:r>
            <a:endParaRPr lang="en-GB" sz="1800" b="1" dirty="0">
              <a:solidFill>
                <a:srgbClr val="323E1A"/>
              </a:solidFill>
              <a:latin typeface="Arial"/>
              <a:cs typeface="Arial"/>
            </a:endParaRPr>
          </a:p>
        </p:txBody>
      </p:sp>
      <p:sp>
        <p:nvSpPr>
          <p:cNvPr id="8" name="TextBox 7"/>
          <p:cNvSpPr txBox="1">
            <a:spLocks noChangeArrowheads="1"/>
          </p:cNvSpPr>
          <p:nvPr/>
        </p:nvSpPr>
        <p:spPr bwMode="auto">
          <a:xfrm>
            <a:off x="5148064" y="1358865"/>
            <a:ext cx="3691136" cy="1007541"/>
          </a:xfrm>
          <a:prstGeom prst="rect">
            <a:avLst/>
          </a:prstGeom>
          <a:noFill/>
          <a:ln w="9525">
            <a:noFill/>
            <a:miter lim="800000"/>
            <a:headEnd/>
            <a:tailEnd/>
          </a:ln>
        </p:spPr>
        <p:txBody>
          <a:bodyPr wrap="square">
            <a:spAutoFit/>
          </a:bodyPr>
          <a:lstStyle/>
          <a:p>
            <a:pPr eaLnBrk="0" hangingPunct="0">
              <a:lnSpc>
                <a:spcPts val="3500"/>
              </a:lnSpc>
            </a:pPr>
            <a:r>
              <a:rPr lang="en-GB" sz="3600" b="1" dirty="0">
                <a:solidFill>
                  <a:srgbClr val="323E1A"/>
                </a:solidFill>
                <a:latin typeface="Arial"/>
                <a:cs typeface="Arial"/>
              </a:rPr>
              <a:t>Converting</a:t>
            </a:r>
          </a:p>
          <a:p>
            <a:pPr eaLnBrk="0" hangingPunct="0">
              <a:lnSpc>
                <a:spcPts val="3500"/>
              </a:lnSpc>
            </a:pPr>
            <a:r>
              <a:rPr lang="en-GB" sz="3600" b="1" dirty="0" smtClean="0">
                <a:solidFill>
                  <a:srgbClr val="323E1A"/>
                </a:solidFill>
                <a:latin typeface="Arial"/>
                <a:cs typeface="Arial"/>
              </a:rPr>
              <a:t>keywords</a:t>
            </a:r>
            <a:endParaRPr lang="en-GB" b="1" dirty="0">
              <a:solidFill>
                <a:srgbClr val="323E1A"/>
              </a:solidFill>
              <a:latin typeface="Arial"/>
              <a:cs typeface="Aria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3" descr="JF_BG_2"/>
          <p:cNvPicPr>
            <a:picLocks noChangeAspect="1" noChangeArrowheads="1"/>
          </p:cNvPicPr>
          <p:nvPr/>
        </p:nvPicPr>
        <p:blipFill>
          <a:blip r:embed="rId3" cstate="print"/>
          <a:srcRect/>
          <a:stretch>
            <a:fillRect/>
          </a:stretch>
        </p:blipFill>
        <p:spPr bwMode="auto">
          <a:xfrm>
            <a:off x="-9525" y="0"/>
            <a:ext cx="9164638" cy="6877050"/>
          </a:xfrm>
          <a:prstGeom prst="rect">
            <a:avLst/>
          </a:prstGeom>
          <a:noFill/>
          <a:ln w="9525">
            <a:noFill/>
            <a:miter lim="800000"/>
            <a:headEnd/>
            <a:tailEnd/>
          </a:ln>
        </p:spPr>
      </p:pic>
      <p:pic>
        <p:nvPicPr>
          <p:cNvPr id="9" name="Picture 8" descr="Target Matrix Diagram for Non-Converting Keywords.jpg"/>
          <p:cNvPicPr>
            <a:picLocks noChangeAspect="1"/>
          </p:cNvPicPr>
          <p:nvPr/>
        </p:nvPicPr>
        <p:blipFill>
          <a:blip r:embed="rId4" cstate="print"/>
          <a:stretch>
            <a:fillRect/>
          </a:stretch>
        </p:blipFill>
        <p:spPr>
          <a:xfrm>
            <a:off x="612000" y="2822400"/>
            <a:ext cx="3783600" cy="3281017"/>
          </a:xfrm>
          <a:prstGeom prst="rect">
            <a:avLst/>
          </a:prstGeom>
        </p:spPr>
      </p:pic>
      <p:sp>
        <p:nvSpPr>
          <p:cNvPr id="75780" name="TextBox 4"/>
          <p:cNvSpPr txBox="1">
            <a:spLocks noChangeArrowheads="1"/>
          </p:cNvSpPr>
          <p:nvPr/>
        </p:nvSpPr>
        <p:spPr bwMode="auto">
          <a:xfrm>
            <a:off x="1187625" y="1340768"/>
            <a:ext cx="3917776" cy="1021432"/>
          </a:xfrm>
          <a:prstGeom prst="rect">
            <a:avLst/>
          </a:prstGeom>
          <a:noFill/>
          <a:ln w="9525">
            <a:noFill/>
            <a:miter lim="800000"/>
            <a:headEnd/>
            <a:tailEnd/>
          </a:ln>
        </p:spPr>
        <p:txBody>
          <a:bodyPr wrap="square">
            <a:spAutoFit/>
          </a:bodyPr>
          <a:lstStyle/>
          <a:p>
            <a:pPr eaLnBrk="0" hangingPunct="0">
              <a:lnSpc>
                <a:spcPts val="3500"/>
              </a:lnSpc>
            </a:pPr>
            <a:r>
              <a:rPr lang="en-GB" sz="3600" b="1" dirty="0" smtClean="0">
                <a:solidFill>
                  <a:srgbClr val="323E1A"/>
                </a:solidFill>
                <a:latin typeface="Arial"/>
                <a:cs typeface="Arial"/>
              </a:rPr>
              <a:t>Non-converting</a:t>
            </a:r>
            <a:endParaRPr lang="en-GB" sz="3600" b="1" dirty="0">
              <a:solidFill>
                <a:srgbClr val="323E1A"/>
              </a:solidFill>
              <a:latin typeface="Arial"/>
              <a:cs typeface="Arial"/>
            </a:endParaRPr>
          </a:p>
          <a:p>
            <a:pPr eaLnBrk="0" hangingPunct="0">
              <a:lnSpc>
                <a:spcPts val="3500"/>
              </a:lnSpc>
            </a:pPr>
            <a:r>
              <a:rPr lang="en-GB" sz="3600" b="1" dirty="0" smtClean="0">
                <a:solidFill>
                  <a:srgbClr val="323E1A"/>
                </a:solidFill>
                <a:latin typeface="Arial"/>
                <a:cs typeface="Arial"/>
              </a:rPr>
              <a:t>keywords</a:t>
            </a:r>
            <a:endParaRPr lang="en-GB" sz="1800" b="1" dirty="0">
              <a:solidFill>
                <a:srgbClr val="323E1A"/>
              </a:solidFill>
              <a:latin typeface="Arial"/>
              <a:cs typeface="Arial"/>
            </a:endParaRPr>
          </a:p>
        </p:txBody>
      </p:sp>
      <p:sp>
        <p:nvSpPr>
          <p:cNvPr id="5" name="TextBox 4"/>
          <p:cNvSpPr txBox="1">
            <a:spLocks noChangeArrowheads="1"/>
          </p:cNvSpPr>
          <p:nvPr/>
        </p:nvSpPr>
        <p:spPr bwMode="auto">
          <a:xfrm>
            <a:off x="5148064" y="1358865"/>
            <a:ext cx="3691136" cy="1007541"/>
          </a:xfrm>
          <a:prstGeom prst="rect">
            <a:avLst/>
          </a:prstGeom>
          <a:noFill/>
          <a:ln w="9525">
            <a:noFill/>
            <a:miter lim="800000"/>
            <a:headEnd/>
            <a:tailEnd/>
          </a:ln>
        </p:spPr>
        <p:txBody>
          <a:bodyPr wrap="square">
            <a:spAutoFit/>
          </a:bodyPr>
          <a:lstStyle/>
          <a:p>
            <a:pPr eaLnBrk="0" hangingPunct="0">
              <a:lnSpc>
                <a:spcPts val="3500"/>
              </a:lnSpc>
            </a:pPr>
            <a:r>
              <a:rPr lang="en-GB" sz="3600" b="1" dirty="0" smtClean="0">
                <a:solidFill>
                  <a:srgbClr val="323E1A"/>
                </a:solidFill>
                <a:latin typeface="Arial"/>
                <a:cs typeface="Arial"/>
              </a:rPr>
              <a:t>converting</a:t>
            </a:r>
            <a:endParaRPr lang="en-GB" sz="3600" b="1" dirty="0">
              <a:solidFill>
                <a:srgbClr val="323E1A"/>
              </a:solidFill>
              <a:latin typeface="Arial"/>
              <a:cs typeface="Arial"/>
            </a:endParaRPr>
          </a:p>
          <a:p>
            <a:pPr eaLnBrk="0" hangingPunct="0">
              <a:lnSpc>
                <a:spcPts val="3500"/>
              </a:lnSpc>
            </a:pPr>
            <a:r>
              <a:rPr lang="en-GB" sz="3600" b="1" dirty="0" smtClean="0">
                <a:solidFill>
                  <a:srgbClr val="323E1A"/>
                </a:solidFill>
                <a:latin typeface="Arial"/>
                <a:cs typeface="Arial"/>
              </a:rPr>
              <a:t>keywords</a:t>
            </a:r>
            <a:endParaRPr lang="en-GB" b="1" dirty="0">
              <a:solidFill>
                <a:srgbClr val="323E1A"/>
              </a:solidFill>
              <a:latin typeface="Arial"/>
              <a:cs typeface="Arial"/>
            </a:endParaRPr>
          </a:p>
        </p:txBody>
      </p:sp>
      <p:pic>
        <p:nvPicPr>
          <p:cNvPr id="6" name="Picture 2"/>
          <p:cNvPicPr>
            <a:picLocks noChangeAspect="1" noChangeArrowheads="1"/>
          </p:cNvPicPr>
          <p:nvPr/>
        </p:nvPicPr>
        <p:blipFill>
          <a:blip r:embed="rId5" cstate="print"/>
          <a:srcRect l="8765" t="3208" r="6506" b="3796"/>
          <a:stretch>
            <a:fillRect/>
          </a:stretch>
        </p:blipFill>
        <p:spPr bwMode="auto">
          <a:xfrm>
            <a:off x="4902843" y="2564904"/>
            <a:ext cx="3917629" cy="3309721"/>
          </a:xfrm>
          <a:prstGeom prst="rect">
            <a:avLst/>
          </a:prstGeom>
          <a:noFill/>
          <a:ln w="9525">
            <a:noFill/>
            <a:miter lim="800000"/>
            <a:headEnd/>
            <a:tailEnd/>
          </a:ln>
        </p:spPr>
      </p:pic>
      <p:pic>
        <p:nvPicPr>
          <p:cNvPr id="7" name="Picture 3"/>
          <p:cNvPicPr>
            <a:picLocks noChangeAspect="1" noChangeArrowheads="1"/>
          </p:cNvPicPr>
          <p:nvPr/>
        </p:nvPicPr>
        <p:blipFill>
          <a:blip r:embed="rId6" cstate="print"/>
          <a:srcRect l="6524" r="3169" b="5106"/>
          <a:stretch>
            <a:fillRect/>
          </a:stretch>
        </p:blipFill>
        <p:spPr bwMode="auto">
          <a:xfrm>
            <a:off x="4880195" y="2508798"/>
            <a:ext cx="3819339" cy="33462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3" descr="JF_BG_2"/>
          <p:cNvPicPr>
            <a:picLocks noChangeAspect="1" noChangeArrowheads="1"/>
          </p:cNvPicPr>
          <p:nvPr/>
        </p:nvPicPr>
        <p:blipFill>
          <a:blip r:embed="rId3" cstate="print"/>
          <a:srcRect/>
          <a:stretch>
            <a:fillRect/>
          </a:stretch>
        </p:blipFill>
        <p:spPr bwMode="auto">
          <a:xfrm>
            <a:off x="-9525" y="-9525"/>
            <a:ext cx="9164638" cy="6877050"/>
          </a:xfrm>
          <a:prstGeom prst="rect">
            <a:avLst/>
          </a:prstGeom>
          <a:noFill/>
          <a:ln w="9525">
            <a:noFill/>
            <a:miter lim="800000"/>
            <a:headEnd/>
            <a:tailEnd/>
          </a:ln>
        </p:spPr>
      </p:pic>
      <p:pic>
        <p:nvPicPr>
          <p:cNvPr id="78851" name="Picture 4"/>
          <p:cNvPicPr>
            <a:picLocks noChangeAspect="1" noChangeArrowheads="1"/>
          </p:cNvPicPr>
          <p:nvPr/>
        </p:nvPicPr>
        <p:blipFill>
          <a:blip r:embed="rId4" cstate="print"/>
          <a:srcRect/>
          <a:stretch>
            <a:fillRect/>
          </a:stretch>
        </p:blipFill>
        <p:spPr bwMode="auto">
          <a:xfrm>
            <a:off x="357188" y="1071563"/>
            <a:ext cx="8718550" cy="4183062"/>
          </a:xfrm>
          <a:prstGeom prst="rect">
            <a:avLst/>
          </a:prstGeom>
          <a:noFill/>
          <a:ln w="9525">
            <a:noFill/>
            <a:miter lim="800000"/>
            <a:headEnd/>
            <a:tailEnd/>
          </a:ln>
        </p:spPr>
      </p:pic>
      <p:pic>
        <p:nvPicPr>
          <p:cNvPr id="126981" name="Picture 5"/>
          <p:cNvPicPr>
            <a:picLocks noChangeAspect="1" noChangeArrowheads="1"/>
          </p:cNvPicPr>
          <p:nvPr/>
        </p:nvPicPr>
        <p:blipFill>
          <a:blip r:embed="rId5" cstate="print"/>
          <a:srcRect/>
          <a:stretch>
            <a:fillRect/>
          </a:stretch>
        </p:blipFill>
        <p:spPr bwMode="auto">
          <a:xfrm>
            <a:off x="2247948" y="1928802"/>
            <a:ext cx="6896084" cy="1180346"/>
          </a:xfrm>
          <a:prstGeom prst="rect">
            <a:avLst/>
          </a:prstGeom>
          <a:noFill/>
          <a:ln w="9525">
            <a:noFill/>
            <a:miter lim="800000"/>
            <a:headEnd/>
            <a:tailEnd/>
          </a:ln>
          <a:effectLst>
            <a:glow rad="228600">
              <a:schemeClr val="accent4">
                <a:satMod val="175000"/>
                <a:alpha val="40000"/>
              </a:schemeClr>
            </a:glow>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3" descr="JF_BG_2"/>
          <p:cNvPicPr>
            <a:picLocks noChangeAspect="1" noChangeArrowheads="1"/>
          </p:cNvPicPr>
          <p:nvPr/>
        </p:nvPicPr>
        <p:blipFill>
          <a:blip r:embed="rId3" cstate="print"/>
          <a:srcRect/>
          <a:stretch>
            <a:fillRect/>
          </a:stretch>
        </p:blipFill>
        <p:spPr bwMode="auto">
          <a:xfrm>
            <a:off x="0" y="0"/>
            <a:ext cx="9164638" cy="6877050"/>
          </a:xfrm>
          <a:prstGeom prst="rect">
            <a:avLst/>
          </a:prstGeom>
          <a:noFill/>
          <a:ln w="9525">
            <a:noFill/>
            <a:miter lim="800000"/>
            <a:headEnd/>
            <a:tailEnd/>
          </a:ln>
        </p:spPr>
      </p:pic>
      <p:sp>
        <p:nvSpPr>
          <p:cNvPr id="5" name="TextBox 4"/>
          <p:cNvSpPr txBox="1"/>
          <p:nvPr/>
        </p:nvSpPr>
        <p:spPr>
          <a:xfrm>
            <a:off x="609600" y="2057400"/>
            <a:ext cx="8034337" cy="2923877"/>
          </a:xfrm>
          <a:prstGeom prst="rect">
            <a:avLst/>
          </a:prstGeom>
          <a:noFill/>
        </p:spPr>
        <p:txBody>
          <a:bodyPr wrap="square">
            <a:spAutoFit/>
          </a:bodyPr>
          <a:lstStyle/>
          <a:p>
            <a:pPr eaLnBrk="0" hangingPunct="0">
              <a:defRPr/>
            </a:pPr>
            <a:r>
              <a:rPr lang="en-GB" sz="3200" b="1" dirty="0">
                <a:solidFill>
                  <a:srgbClr val="323E1A"/>
                </a:solidFill>
                <a:latin typeface="Arial" pitchFamily="34" charset="0"/>
                <a:ea typeface="ＭＳ Ｐゴシック" pitchFamily="44" charset="-128"/>
                <a:cs typeface="Arial" pitchFamily="34" charset="0"/>
              </a:rPr>
              <a:t>The tangible nature of</a:t>
            </a:r>
            <a:r>
              <a:rPr lang="en-GB" sz="3200" b="1" dirty="0" smtClean="0">
                <a:solidFill>
                  <a:srgbClr val="323E1A"/>
                </a:solidFill>
                <a:latin typeface="Arial" pitchFamily="34" charset="0"/>
                <a:ea typeface="ＭＳ Ｐゴシック" pitchFamily="44" charset="-128"/>
                <a:cs typeface="Arial" pitchFamily="34" charset="0"/>
              </a:rPr>
              <a:t> Pay </a:t>
            </a:r>
            <a:r>
              <a:rPr lang="en-GB" sz="3200" b="1" dirty="0">
                <a:solidFill>
                  <a:srgbClr val="323E1A"/>
                </a:solidFill>
                <a:latin typeface="Arial" pitchFamily="34" charset="0"/>
                <a:ea typeface="ＭＳ Ｐゴシック" pitchFamily="44" charset="-128"/>
                <a:cs typeface="Arial" pitchFamily="34" charset="0"/>
              </a:rPr>
              <a:t>per Click </a:t>
            </a:r>
            <a:r>
              <a:rPr lang="en-GB" sz="3200" dirty="0">
                <a:solidFill>
                  <a:srgbClr val="D3E54D"/>
                </a:solidFill>
                <a:latin typeface="Arial" pitchFamily="34" charset="0"/>
                <a:ea typeface="ＭＳ Ｐゴシック" pitchFamily="44" charset="-128"/>
                <a:cs typeface="Arial" pitchFamily="34" charset="0"/>
              </a:rPr>
              <a:t>(PPC)</a:t>
            </a:r>
            <a:r>
              <a:rPr lang="en-GB" sz="3200" dirty="0">
                <a:solidFill>
                  <a:srgbClr val="323E1A"/>
                </a:solidFill>
                <a:latin typeface="Arial" pitchFamily="34" charset="0"/>
                <a:ea typeface="ＭＳ Ｐゴシック" pitchFamily="44" charset="-128"/>
                <a:cs typeface="Arial" pitchFamily="34" charset="0"/>
              </a:rPr>
              <a:t> </a:t>
            </a:r>
            <a:r>
              <a:rPr lang="en-GB" sz="3200" b="1" dirty="0">
                <a:solidFill>
                  <a:srgbClr val="323E1A"/>
                </a:solidFill>
                <a:latin typeface="Arial" pitchFamily="34" charset="0"/>
                <a:ea typeface="ＭＳ Ｐゴシック" pitchFamily="44" charset="-128"/>
                <a:cs typeface="Arial" pitchFamily="34" charset="0"/>
              </a:rPr>
              <a:t>campaigns </a:t>
            </a:r>
            <a:r>
              <a:rPr lang="en-GB" sz="3200" b="1" dirty="0" smtClean="0">
                <a:solidFill>
                  <a:srgbClr val="323E1A"/>
                </a:solidFill>
                <a:latin typeface="Arial" pitchFamily="34" charset="0"/>
                <a:ea typeface="ＭＳ Ｐゴシック" pitchFamily="44" charset="-128"/>
                <a:cs typeface="Arial" pitchFamily="34" charset="0"/>
              </a:rPr>
              <a:t>provide </a:t>
            </a:r>
            <a:r>
              <a:rPr lang="en-GB" sz="3200" b="1" dirty="0">
                <a:solidFill>
                  <a:srgbClr val="323E1A"/>
                </a:solidFill>
                <a:latin typeface="Arial" pitchFamily="34" charset="0"/>
                <a:ea typeface="ＭＳ Ｐゴシック" pitchFamily="44" charset="-128"/>
                <a:cs typeface="Arial" pitchFamily="34" charset="0"/>
              </a:rPr>
              <a:t>the opportunity</a:t>
            </a:r>
            <a:r>
              <a:rPr lang="en-GB" sz="3200" b="1" dirty="0" smtClean="0">
                <a:solidFill>
                  <a:srgbClr val="323E1A"/>
                </a:solidFill>
                <a:latin typeface="Arial" pitchFamily="34" charset="0"/>
                <a:ea typeface="ＭＳ Ｐゴシック" pitchFamily="44" charset="-128"/>
                <a:cs typeface="Arial" pitchFamily="34" charset="0"/>
              </a:rPr>
              <a:t> to generate acquisitions </a:t>
            </a:r>
            <a:r>
              <a:rPr lang="en-GB" sz="3200" dirty="0" smtClean="0">
                <a:solidFill>
                  <a:srgbClr val="D3E54D"/>
                </a:solidFill>
                <a:latin typeface="Arial" pitchFamily="34" charset="0"/>
                <a:ea typeface="ＭＳ Ｐゴシック" pitchFamily="44" charset="-128"/>
                <a:cs typeface="Arial" pitchFamily="34" charset="0"/>
              </a:rPr>
              <a:t>(</a:t>
            </a:r>
            <a:r>
              <a:rPr lang="en-GB" sz="3200" dirty="0">
                <a:solidFill>
                  <a:srgbClr val="D3E54D"/>
                </a:solidFill>
                <a:latin typeface="Arial" pitchFamily="34" charset="0"/>
                <a:ea typeface="ＭＳ Ｐゴシック" pitchFamily="44" charset="-128"/>
                <a:cs typeface="Arial" pitchFamily="34" charset="0"/>
              </a:rPr>
              <a:t>sales, leads, enquiries etc...),</a:t>
            </a:r>
            <a:r>
              <a:rPr lang="en-GB" sz="3200" dirty="0" smtClean="0">
                <a:solidFill>
                  <a:srgbClr val="323E1A"/>
                </a:solidFill>
                <a:latin typeface="Arial" pitchFamily="34" charset="0"/>
                <a:ea typeface="ＭＳ Ｐゴシック" pitchFamily="44" charset="-128"/>
                <a:cs typeface="Arial" pitchFamily="34" charset="0"/>
              </a:rPr>
              <a:t> </a:t>
            </a:r>
            <a:r>
              <a:rPr lang="en-GB" sz="3200" b="1" dirty="0" smtClean="0">
                <a:solidFill>
                  <a:srgbClr val="323E1A"/>
                </a:solidFill>
                <a:latin typeface="Arial" pitchFamily="34" charset="0"/>
                <a:ea typeface="ＭＳ Ｐゴシック" pitchFamily="44" charset="-128"/>
                <a:cs typeface="Arial" pitchFamily="34" charset="0"/>
              </a:rPr>
              <a:t>in </a:t>
            </a:r>
            <a:r>
              <a:rPr lang="en-GB" sz="3200" b="1" dirty="0">
                <a:solidFill>
                  <a:srgbClr val="323E1A"/>
                </a:solidFill>
                <a:latin typeface="Arial" pitchFamily="34" charset="0"/>
                <a:ea typeface="ＭＳ Ｐゴシック" pitchFamily="44" charset="-128"/>
                <a:cs typeface="Arial" pitchFamily="34" charset="0"/>
              </a:rPr>
              <a:t>volume, at a </a:t>
            </a:r>
            <a:r>
              <a:rPr lang="en-GB" sz="3200" b="1" dirty="0" smtClean="0">
                <a:solidFill>
                  <a:srgbClr val="323E1A"/>
                </a:solidFill>
                <a:latin typeface="Arial" pitchFamily="34" charset="0"/>
                <a:ea typeface="ＭＳ Ｐゴシック" pitchFamily="44" charset="-128"/>
                <a:cs typeface="Arial" pitchFamily="34" charset="0"/>
              </a:rPr>
              <a:t>fixed Cost per Acquisition </a:t>
            </a:r>
            <a:r>
              <a:rPr lang="en-GB" sz="3200" dirty="0">
                <a:solidFill>
                  <a:srgbClr val="D3E54D"/>
                </a:solidFill>
                <a:latin typeface="Arial" pitchFamily="34" charset="0"/>
                <a:ea typeface="ＭＳ Ｐゴシック" pitchFamily="44" charset="-128"/>
                <a:cs typeface="Arial" pitchFamily="34" charset="0"/>
              </a:rPr>
              <a:t>(CPA</a:t>
            </a:r>
            <a:r>
              <a:rPr lang="en-GB" sz="3200" dirty="0" smtClean="0">
                <a:solidFill>
                  <a:srgbClr val="D3E54D"/>
                </a:solidFill>
                <a:latin typeface="Arial" pitchFamily="34" charset="0"/>
                <a:ea typeface="ＭＳ Ｐゴシック" pitchFamily="44" charset="-128"/>
                <a:cs typeface="Arial" pitchFamily="34" charset="0"/>
              </a:rPr>
              <a:t>)</a:t>
            </a:r>
            <a:r>
              <a:rPr lang="en-GB" sz="3200" b="1" dirty="0" smtClean="0">
                <a:solidFill>
                  <a:srgbClr val="323E1A"/>
                </a:solidFill>
                <a:latin typeface="Arial" pitchFamily="34" charset="0"/>
                <a:ea typeface="ＭＳ Ｐゴシック" pitchFamily="44" charset="-128"/>
                <a:cs typeface="Arial" pitchFamily="34" charset="0"/>
              </a:rPr>
              <a:t>!</a:t>
            </a:r>
          </a:p>
          <a:p>
            <a:pPr eaLnBrk="0" hangingPunct="0">
              <a:defRPr/>
            </a:pPr>
            <a:endParaRPr lang="en-GB" dirty="0">
              <a:solidFill>
                <a:srgbClr val="323E1A"/>
              </a:solidFill>
              <a:latin typeface="DIN-Medium" pitchFamily="34" charset="0"/>
              <a:ea typeface="ＭＳ Ｐゴシック" pitchFamily="44" charset="-128"/>
              <a:cs typeface="+mn-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3" descr="JF_BG_2"/>
          <p:cNvPicPr>
            <a:picLocks noChangeAspect="1" noChangeArrowheads="1"/>
          </p:cNvPicPr>
          <p:nvPr/>
        </p:nvPicPr>
        <p:blipFill>
          <a:blip r:embed="rId3" cstate="print"/>
          <a:srcRect/>
          <a:stretch>
            <a:fillRect/>
          </a:stretch>
        </p:blipFill>
        <p:spPr bwMode="auto">
          <a:xfrm>
            <a:off x="-9525" y="-9525"/>
            <a:ext cx="9164638" cy="6877050"/>
          </a:xfrm>
          <a:prstGeom prst="rect">
            <a:avLst/>
          </a:prstGeom>
          <a:noFill/>
          <a:ln w="9525">
            <a:noFill/>
            <a:miter lim="800000"/>
            <a:headEnd/>
            <a:tailEnd/>
          </a:ln>
        </p:spPr>
      </p:pic>
      <p:grpSp>
        <p:nvGrpSpPr>
          <p:cNvPr id="8195" name="Group 16"/>
          <p:cNvGrpSpPr>
            <a:grpSpLocks/>
          </p:cNvGrpSpPr>
          <p:nvPr/>
        </p:nvGrpSpPr>
        <p:grpSpPr bwMode="auto">
          <a:xfrm>
            <a:off x="785813" y="158750"/>
            <a:ext cx="7127875" cy="6700838"/>
            <a:chOff x="785786" y="159130"/>
            <a:chExt cx="7128164" cy="6700058"/>
          </a:xfrm>
        </p:grpSpPr>
        <p:pic>
          <p:nvPicPr>
            <p:cNvPr id="8196" name="Picture 3"/>
            <p:cNvPicPr>
              <a:picLocks noChangeAspect="1" noChangeArrowheads="1"/>
            </p:cNvPicPr>
            <p:nvPr/>
          </p:nvPicPr>
          <p:blipFill>
            <a:blip r:embed="rId4" cstate="print"/>
            <a:srcRect/>
            <a:stretch>
              <a:fillRect/>
            </a:stretch>
          </p:blipFill>
          <p:spPr bwMode="auto">
            <a:xfrm>
              <a:off x="785786" y="159130"/>
              <a:ext cx="7128164" cy="6700058"/>
            </a:xfrm>
            <a:prstGeom prst="rect">
              <a:avLst/>
            </a:prstGeom>
            <a:noFill/>
            <a:ln w="9525">
              <a:noFill/>
              <a:miter lim="800000"/>
              <a:headEnd/>
              <a:tailEnd/>
            </a:ln>
          </p:spPr>
        </p:pic>
        <p:pic>
          <p:nvPicPr>
            <p:cNvPr id="278537" name="Picture 9"/>
            <p:cNvPicPr>
              <a:picLocks noChangeAspect="1" noChangeArrowheads="1"/>
            </p:cNvPicPr>
            <p:nvPr/>
          </p:nvPicPr>
          <p:blipFill>
            <a:blip r:embed="rId5" cstate="print"/>
            <a:srcRect/>
            <a:stretch>
              <a:fillRect/>
            </a:stretch>
          </p:blipFill>
          <p:spPr bwMode="auto">
            <a:xfrm>
              <a:off x="1267200" y="590400"/>
              <a:ext cx="6134400" cy="3825511"/>
            </a:xfrm>
            <a:prstGeom prst="rect">
              <a:avLst/>
            </a:prstGeom>
            <a:ln>
              <a:headEnd/>
              <a:tailEnd/>
            </a:ln>
          </p:spPr>
          <p:style>
            <a:lnRef idx="0">
              <a:schemeClr val="accent3"/>
            </a:lnRef>
            <a:fillRef idx="3">
              <a:schemeClr val="accent3"/>
            </a:fillRef>
            <a:effectRef idx="3">
              <a:schemeClr val="accent3"/>
            </a:effectRef>
            <a:fontRef idx="minor">
              <a:schemeClr val="lt1"/>
            </a:fontRef>
          </p:style>
        </p:pic>
      </p:gr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JF_BG_FRONT"/>
          <p:cNvPicPr>
            <a:picLocks noChangeAspect="1" noChangeArrowheads="1"/>
          </p:cNvPicPr>
          <p:nvPr/>
        </p:nvPicPr>
        <p:blipFill>
          <a:blip r:embed="rId3" cstate="print"/>
          <a:srcRect/>
          <a:stretch>
            <a:fillRect/>
          </a:stretch>
        </p:blipFill>
        <p:spPr bwMode="auto">
          <a:xfrm>
            <a:off x="-9525" y="0"/>
            <a:ext cx="9164638" cy="6877050"/>
          </a:xfrm>
          <a:prstGeom prst="rect">
            <a:avLst/>
          </a:prstGeom>
          <a:noFill/>
          <a:ln w="9525">
            <a:noFill/>
            <a:miter lim="800000"/>
            <a:headEnd/>
            <a:tailEnd/>
          </a:ln>
        </p:spPr>
      </p:pic>
      <p:sp>
        <p:nvSpPr>
          <p:cNvPr id="80899" name="Rectangle 3"/>
          <p:cNvSpPr>
            <a:spLocks noGrp="1" noChangeArrowheads="1"/>
          </p:cNvSpPr>
          <p:nvPr>
            <p:ph type="title"/>
          </p:nvPr>
        </p:nvSpPr>
        <p:spPr bwMode="auto">
          <a:xfrm>
            <a:off x="838200" y="3200400"/>
            <a:ext cx="7467600" cy="1692771"/>
          </a:xfrm>
          <a:noFill/>
          <a:ln>
            <a:miter lim="800000"/>
            <a:headEnd/>
            <a:tailEnd/>
          </a:ln>
        </p:spPr>
        <p:txBody>
          <a:bodyPr vert="horz" wrap="square" lIns="0" tIns="0" rIns="0" bIns="0" numCol="1" anchor="ctr" anchorCtr="0" compatLnSpc="1">
            <a:prstTxWarp prst="textNoShape">
              <a:avLst/>
            </a:prstTxWarp>
            <a:spAutoFit/>
          </a:bodyPr>
          <a:lstStyle/>
          <a:p>
            <a:pPr algn="l" eaLnBrk="1" hangingPunct="1"/>
            <a:r>
              <a:rPr lang="en-US" sz="11000" b="1" spc="-300" dirty="0" smtClean="0">
                <a:solidFill>
                  <a:schemeClr val="bg1"/>
                </a:solidFill>
                <a:latin typeface="Arial" pitchFamily="34" charset="0"/>
                <a:cs typeface="Arial" pitchFamily="34" charset="0"/>
              </a:rPr>
              <a:t>Thank you</a:t>
            </a:r>
          </a:p>
        </p:txBody>
      </p:sp>
      <p:sp>
        <p:nvSpPr>
          <p:cNvPr id="6" name="Rectangle 3"/>
          <p:cNvSpPr txBox="1">
            <a:spLocks noChangeArrowheads="1"/>
          </p:cNvSpPr>
          <p:nvPr/>
        </p:nvSpPr>
        <p:spPr bwMode="auto">
          <a:xfrm>
            <a:off x="914400" y="4870593"/>
            <a:ext cx="7391400" cy="307777"/>
          </a:xfrm>
          <a:prstGeom prst="rect">
            <a:avLst/>
          </a:prstGeom>
          <a:noFill/>
          <a:ln>
            <a:miter lim="800000"/>
            <a:headEnd/>
            <a:tailEnd/>
          </a:ln>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smtClean="0">
                <a:ln>
                  <a:noFill/>
                </a:ln>
                <a:solidFill>
                  <a:srgbClr val="D3E54D"/>
                </a:solidFill>
                <a:effectLst/>
                <a:uLnTx/>
                <a:uFillTx/>
                <a:latin typeface="Arial" pitchFamily="34" charset="0"/>
                <a:ea typeface="+mj-ea"/>
                <a:cs typeface="Arial" pitchFamily="34" charset="0"/>
              </a:rPr>
              <a:t>jellyfish.co.uk</a:t>
            </a:r>
            <a:endParaRPr kumimoji="0" lang="en-US" sz="3200" b="0" i="0" u="none" strike="noStrike" kern="0" cap="none" spc="0" normalizeH="0" baseline="0" noProof="0" dirty="0" smtClean="0">
              <a:ln>
                <a:noFill/>
              </a:ln>
              <a:solidFill>
                <a:srgbClr val="D3E54D"/>
              </a:solidFill>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descr="JF_BG_1"/>
          <p:cNvPicPr>
            <a:picLocks noChangeAspect="1" noChangeArrowheads="1"/>
          </p:cNvPicPr>
          <p:nvPr/>
        </p:nvPicPr>
        <p:blipFill>
          <a:blip r:embed="rId4" cstate="print"/>
          <a:srcRect/>
          <a:stretch>
            <a:fillRect/>
          </a:stretch>
        </p:blipFill>
        <p:spPr bwMode="auto">
          <a:xfrm>
            <a:off x="-20638" y="-19050"/>
            <a:ext cx="9164638" cy="6877050"/>
          </a:xfrm>
          <a:prstGeom prst="rect">
            <a:avLst/>
          </a:prstGeom>
          <a:noFill/>
          <a:ln w="9525">
            <a:noFill/>
            <a:miter lim="800000"/>
            <a:headEnd/>
            <a:tailEnd/>
          </a:ln>
        </p:spPr>
      </p:pic>
      <p:pic>
        <p:nvPicPr>
          <p:cNvPr id="8" name="Picture 7"/>
          <p:cNvPicPr>
            <a:picLocks noChangeAspect="1"/>
          </p:cNvPicPr>
          <p:nvPr/>
        </p:nvPicPr>
        <p:blipFill>
          <a:blip r:embed="rId5" cstate="print">
            <a:alphaModFix amt="10000"/>
          </a:blip>
          <a:stretch>
            <a:fillRect/>
          </a:stretch>
        </p:blipFill>
        <p:spPr>
          <a:xfrm>
            <a:off x="5214942" y="928670"/>
            <a:ext cx="4643470" cy="4970815"/>
          </a:xfrm>
          <a:prstGeom prst="rect">
            <a:avLst/>
          </a:prstGeom>
        </p:spPr>
      </p:pic>
      <p:sp>
        <p:nvSpPr>
          <p:cNvPr id="9219" name="TextBox 4"/>
          <p:cNvSpPr txBox="1">
            <a:spLocks noChangeArrowheads="1"/>
          </p:cNvSpPr>
          <p:nvPr/>
        </p:nvSpPr>
        <p:spPr bwMode="auto">
          <a:xfrm>
            <a:off x="576263" y="2060847"/>
            <a:ext cx="6948065" cy="3416320"/>
          </a:xfrm>
          <a:prstGeom prst="rect">
            <a:avLst/>
          </a:prstGeom>
          <a:noFill/>
          <a:ln w="9525">
            <a:noFill/>
            <a:miter lim="800000"/>
            <a:headEnd/>
            <a:tailEnd/>
          </a:ln>
        </p:spPr>
        <p:txBody>
          <a:bodyPr wrap="square">
            <a:spAutoFit/>
          </a:bodyPr>
          <a:lstStyle/>
          <a:p>
            <a:pPr eaLnBrk="0" hangingPunct="0">
              <a:lnSpc>
                <a:spcPts val="6500"/>
              </a:lnSpc>
            </a:pPr>
            <a:r>
              <a:rPr lang="en-GB" sz="4800" b="1" spc="-150" dirty="0" smtClean="0">
                <a:solidFill>
                  <a:schemeClr val="bg1"/>
                </a:solidFill>
                <a:latin typeface="Arial" pitchFamily="34" charset="0"/>
                <a:cs typeface="Arial" pitchFamily="34" charset="0"/>
              </a:rPr>
              <a:t>Searchers actually </a:t>
            </a:r>
          </a:p>
          <a:p>
            <a:pPr eaLnBrk="0" hangingPunct="0">
              <a:lnSpc>
                <a:spcPts val="6500"/>
              </a:lnSpc>
            </a:pPr>
            <a:r>
              <a:rPr lang="en-GB" sz="4800" b="1" spc="-150" dirty="0" smtClean="0">
                <a:solidFill>
                  <a:srgbClr val="D3E54D"/>
                </a:solidFill>
                <a:latin typeface="Arial" pitchFamily="34" charset="0"/>
                <a:cs typeface="Arial" pitchFamily="34" charset="0"/>
              </a:rPr>
              <a:t>ask questions</a:t>
            </a:r>
          </a:p>
          <a:p>
            <a:pPr eaLnBrk="0" hangingPunct="0">
              <a:lnSpc>
                <a:spcPts val="6500"/>
              </a:lnSpc>
            </a:pPr>
            <a:endParaRPr lang="en-GB" sz="5400" b="1" spc="-300" dirty="0" smtClean="0">
              <a:solidFill>
                <a:schemeClr val="bg1"/>
              </a:solidFill>
              <a:latin typeface="DIN-Bold" pitchFamily="34" charset="0"/>
            </a:endParaRPr>
          </a:p>
          <a:p>
            <a:pPr eaLnBrk="0" hangingPunct="0"/>
            <a:endParaRPr lang="en-GB" sz="5400" b="1" spc="-300" dirty="0">
              <a:solidFill>
                <a:schemeClr val="bg1"/>
              </a:solidFill>
              <a:latin typeface="DIN-Medium" pitchFamily="34"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3" descr="JF_BG_2"/>
          <p:cNvPicPr>
            <a:picLocks noChangeAspect="1" noChangeArrowheads="1"/>
          </p:cNvPicPr>
          <p:nvPr/>
        </p:nvPicPr>
        <p:blipFill>
          <a:blip r:embed="rId3" cstate="print"/>
          <a:srcRect/>
          <a:stretch>
            <a:fillRect/>
          </a:stretch>
        </p:blipFill>
        <p:spPr bwMode="auto">
          <a:xfrm>
            <a:off x="-9525" y="-9525"/>
            <a:ext cx="9164638" cy="6877050"/>
          </a:xfrm>
          <a:prstGeom prst="rect">
            <a:avLst/>
          </a:prstGeom>
          <a:noFill/>
          <a:ln w="9525">
            <a:noFill/>
            <a:miter lim="800000"/>
            <a:headEnd/>
            <a:tailEnd/>
          </a:ln>
        </p:spPr>
      </p:pic>
      <p:grpSp>
        <p:nvGrpSpPr>
          <p:cNvPr id="10243" name="Group 12"/>
          <p:cNvGrpSpPr>
            <a:grpSpLocks/>
          </p:cNvGrpSpPr>
          <p:nvPr/>
        </p:nvGrpSpPr>
        <p:grpSpPr bwMode="auto">
          <a:xfrm>
            <a:off x="787213" y="157162"/>
            <a:ext cx="7127875" cy="6700838"/>
            <a:chOff x="785786" y="159130"/>
            <a:chExt cx="7128164" cy="6700058"/>
          </a:xfrm>
        </p:grpSpPr>
        <p:pic>
          <p:nvPicPr>
            <p:cNvPr id="10244" name="Picture 3"/>
            <p:cNvPicPr>
              <a:picLocks noChangeAspect="1" noChangeArrowheads="1"/>
            </p:cNvPicPr>
            <p:nvPr/>
          </p:nvPicPr>
          <p:blipFill>
            <a:blip r:embed="rId4" cstate="print"/>
            <a:srcRect/>
            <a:stretch>
              <a:fillRect/>
            </a:stretch>
          </p:blipFill>
          <p:spPr bwMode="auto">
            <a:xfrm>
              <a:off x="785786" y="159130"/>
              <a:ext cx="7128164" cy="6700058"/>
            </a:xfrm>
            <a:prstGeom prst="rect">
              <a:avLst/>
            </a:prstGeom>
            <a:noFill/>
            <a:ln w="9525">
              <a:noFill/>
              <a:miter lim="800000"/>
              <a:headEnd/>
              <a:tailEnd/>
            </a:ln>
          </p:spPr>
        </p:pic>
        <p:pic>
          <p:nvPicPr>
            <p:cNvPr id="278535" name="Picture 7"/>
            <p:cNvPicPr>
              <a:picLocks noChangeAspect="1" noChangeArrowheads="1"/>
            </p:cNvPicPr>
            <p:nvPr/>
          </p:nvPicPr>
          <p:blipFill>
            <a:blip r:embed="rId5" cstate="print"/>
            <a:srcRect/>
            <a:stretch>
              <a:fillRect/>
            </a:stretch>
          </p:blipFill>
          <p:spPr bwMode="auto">
            <a:xfrm>
              <a:off x="1267200" y="590400"/>
              <a:ext cx="6136466" cy="3826800"/>
            </a:xfrm>
            <a:prstGeom prst="rect">
              <a:avLst/>
            </a:prstGeom>
            <a:ln>
              <a:headEnd/>
              <a:tailEnd/>
            </a:ln>
          </p:spPr>
          <p:style>
            <a:lnRef idx="0">
              <a:schemeClr val="accent3"/>
            </a:lnRef>
            <a:fillRef idx="3">
              <a:schemeClr val="accent3"/>
            </a:fillRef>
            <a:effectRef idx="3">
              <a:schemeClr val="accent3"/>
            </a:effectRef>
            <a:fontRef idx="minor">
              <a:schemeClr val="lt1"/>
            </a:fontRef>
          </p:style>
        </p:pic>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3" descr="JF_BG_2"/>
          <p:cNvPicPr>
            <a:picLocks noChangeAspect="1" noChangeArrowheads="1"/>
          </p:cNvPicPr>
          <p:nvPr/>
        </p:nvPicPr>
        <p:blipFill>
          <a:blip r:embed="rId3" cstate="print"/>
          <a:srcRect/>
          <a:stretch>
            <a:fillRect/>
          </a:stretch>
        </p:blipFill>
        <p:spPr bwMode="auto">
          <a:xfrm>
            <a:off x="-9525" y="-9525"/>
            <a:ext cx="9164638" cy="6877050"/>
          </a:xfrm>
          <a:prstGeom prst="rect">
            <a:avLst/>
          </a:prstGeom>
          <a:noFill/>
          <a:ln w="9525">
            <a:noFill/>
            <a:miter lim="800000"/>
            <a:headEnd/>
            <a:tailEnd/>
          </a:ln>
        </p:spPr>
      </p:pic>
      <p:grpSp>
        <p:nvGrpSpPr>
          <p:cNvPr id="11267" name="Group 7"/>
          <p:cNvGrpSpPr>
            <a:grpSpLocks/>
          </p:cNvGrpSpPr>
          <p:nvPr/>
        </p:nvGrpSpPr>
        <p:grpSpPr bwMode="auto">
          <a:xfrm>
            <a:off x="783008" y="157162"/>
            <a:ext cx="7127875" cy="6700838"/>
            <a:chOff x="785786" y="159130"/>
            <a:chExt cx="7128164" cy="6700058"/>
          </a:xfrm>
        </p:grpSpPr>
        <p:pic>
          <p:nvPicPr>
            <p:cNvPr id="11268" name="Picture 3"/>
            <p:cNvPicPr>
              <a:picLocks noChangeAspect="1" noChangeArrowheads="1"/>
            </p:cNvPicPr>
            <p:nvPr/>
          </p:nvPicPr>
          <p:blipFill>
            <a:blip r:embed="rId4" cstate="print"/>
            <a:srcRect/>
            <a:stretch>
              <a:fillRect/>
            </a:stretch>
          </p:blipFill>
          <p:spPr bwMode="auto">
            <a:xfrm>
              <a:off x="785786" y="159130"/>
              <a:ext cx="7128164" cy="6700058"/>
            </a:xfrm>
            <a:prstGeom prst="rect">
              <a:avLst/>
            </a:prstGeom>
            <a:noFill/>
            <a:ln w="9525">
              <a:noFill/>
              <a:miter lim="800000"/>
              <a:headEnd/>
              <a:tailEnd/>
            </a:ln>
          </p:spPr>
        </p:pic>
        <p:pic>
          <p:nvPicPr>
            <p:cNvPr id="278533" name="Picture 5"/>
            <p:cNvPicPr>
              <a:picLocks noChangeAspect="1" noChangeArrowheads="1"/>
            </p:cNvPicPr>
            <p:nvPr/>
          </p:nvPicPr>
          <p:blipFill>
            <a:blip r:embed="rId5" cstate="print"/>
            <a:srcRect/>
            <a:stretch>
              <a:fillRect/>
            </a:stretch>
          </p:blipFill>
          <p:spPr bwMode="auto">
            <a:xfrm>
              <a:off x="1267200" y="590400"/>
              <a:ext cx="6136466" cy="3826800"/>
            </a:xfrm>
            <a:prstGeom prst="rect">
              <a:avLst/>
            </a:prstGeom>
            <a:ln>
              <a:headEnd/>
              <a:tailEnd/>
            </a:ln>
          </p:spPr>
          <p:style>
            <a:lnRef idx="0">
              <a:schemeClr val="accent3"/>
            </a:lnRef>
            <a:fillRef idx="3">
              <a:schemeClr val="accent3"/>
            </a:fillRef>
            <a:effectRef idx="3">
              <a:schemeClr val="accent3"/>
            </a:effectRef>
            <a:fontRef idx="minor">
              <a:schemeClr val="lt1"/>
            </a:fontRef>
          </p:style>
        </p:pic>
      </p:gr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DIN-Light" pitchFamily="34" charset="0"/>
            <a:ea typeface="ＭＳ Ｐゴシック" pitchFamily="4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DIN-Light" pitchFamily="34" charset="0"/>
            <a:ea typeface="ＭＳ Ｐゴシック" pitchFamily="4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Presentatio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53424</TotalTime>
  <Words>2548</Words>
  <Application>Microsoft Office PowerPoint</Application>
  <PresentationFormat>On-screen Show (4:3)</PresentationFormat>
  <Paragraphs>311</Paragraphs>
  <Slides>60</Slides>
  <Notes>59</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Blank Presentation</vt:lpstr>
      <vt:lpstr>Jellyfish  Paid search best practice</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Thank you</vt:lpstr>
    </vt:vector>
  </TitlesOfParts>
  <Company>Office 2004 Test Drive User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PPC Campaigns – Marketing Expenditure or Cost of Sale?</dc:title>
  <cp:lastModifiedBy>Shay Klompbueters</cp:lastModifiedBy>
  <cp:revision>1260</cp:revision>
  <dcterms:created xsi:type="dcterms:W3CDTF">2011-04-07T13:44:26Z</dcterms:created>
  <dcterms:modified xsi:type="dcterms:W3CDTF">2011-04-14T12:34:24Z</dcterms:modified>
</cp:coreProperties>
</file>