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0" r:id="rId2"/>
    <p:sldId id="272" r:id="rId3"/>
    <p:sldId id="281" r:id="rId4"/>
    <p:sldId id="292" r:id="rId5"/>
    <p:sldId id="276" r:id="rId6"/>
    <p:sldId id="290" r:id="rId7"/>
    <p:sldId id="293" r:id="rId8"/>
    <p:sldId id="297" r:id="rId9"/>
    <p:sldId id="288" r:id="rId10"/>
    <p:sldId id="294" r:id="rId11"/>
    <p:sldId id="299" r:id="rId12"/>
    <p:sldId id="301" r:id="rId13"/>
    <p:sldId id="302" r:id="rId14"/>
    <p:sldId id="303" r:id="rId15"/>
    <p:sldId id="275" r:id="rId16"/>
    <p:sldId id="283" r:id="rId17"/>
    <p:sldId id="295" r:id="rId18"/>
    <p:sldId id="304" r:id="rId19"/>
    <p:sldId id="305" r:id="rId20"/>
    <p:sldId id="282" r:id="rId21"/>
    <p:sldId id="284" r:id="rId22"/>
    <p:sldId id="296" r:id="rId23"/>
    <p:sldId id="30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86323" autoAdjust="0"/>
  </p:normalViewPr>
  <p:slideViewPr>
    <p:cSldViewPr>
      <p:cViewPr>
        <p:scale>
          <a:sx n="100" d="100"/>
          <a:sy n="100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Symbian</c:v>
                </c:pt>
                <c:pt idx="1">
                  <c:v>Android</c:v>
                </c:pt>
                <c:pt idx="2">
                  <c:v>Research In Motion</c:v>
                </c:pt>
                <c:pt idx="3">
                  <c:v>iOS</c:v>
                </c:pt>
                <c:pt idx="4">
                  <c:v>Microsoft</c:v>
                </c:pt>
                <c:pt idx="5">
                  <c:v>Other Operating Systems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37.6</c:v>
                </c:pt>
                <c:pt idx="1">
                  <c:v>22.7</c:v>
                </c:pt>
                <c:pt idx="2">
                  <c:v>16</c:v>
                </c:pt>
                <c:pt idx="3">
                  <c:v>15.7</c:v>
                </c:pt>
                <c:pt idx="4">
                  <c:v>4.2</c:v>
                </c:pt>
                <c:pt idx="5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02300167024576"/>
          <c:y val="8.0517899180128263E-2"/>
          <c:w val="0.22158816511572418"/>
          <c:h val="0.8389642016397435"/>
        </c:manualLayout>
      </c:layout>
      <c:overlay val="0"/>
      <c:txPr>
        <a:bodyPr/>
        <a:lstStyle/>
        <a:p>
          <a:pPr>
            <a:defRPr sz="1800"/>
          </a:pPr>
          <a:endParaRPr lang="nl-B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3EF6B-F038-4ADB-B7F7-E9AC45790DEE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IN"/>
        </a:p>
      </dgm:t>
    </dgm:pt>
    <dgm:pt modelId="{695BBDC9-C0FC-426E-A7FB-74815A59D67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err="1" smtClean="0"/>
            <a:t>iOS</a:t>
          </a:r>
          <a:endParaRPr lang="en-IN" sz="1800" dirty="0"/>
        </a:p>
      </dgm:t>
    </dgm:pt>
    <dgm:pt modelId="{12F00301-7A86-44C0-B223-DBCC3591D502}" type="parTrans" cxnId="{D555A36E-CF82-4FEC-8973-E5B66CBDB263}">
      <dgm:prSet/>
      <dgm:spPr/>
      <dgm:t>
        <a:bodyPr/>
        <a:lstStyle/>
        <a:p>
          <a:endParaRPr lang="en-IN"/>
        </a:p>
      </dgm:t>
    </dgm:pt>
    <dgm:pt modelId="{28A8D7A6-0BAE-40F2-AA9A-7EA15EE8BD06}" type="sibTrans" cxnId="{D555A36E-CF82-4FEC-8973-E5B66CBDB263}">
      <dgm:prSet/>
      <dgm:spPr/>
      <dgm:t>
        <a:bodyPr/>
        <a:lstStyle/>
        <a:p>
          <a:endParaRPr lang="en-IN"/>
        </a:p>
      </dgm:t>
    </dgm:pt>
    <dgm:pt modelId="{4CD33E0F-D4FE-4135-8671-D633CB40ADB6}">
      <dgm:prSet phldrT="[Text]" custT="1"/>
      <dgm:spPr/>
      <dgm:t>
        <a:bodyPr/>
        <a:lstStyle/>
        <a:p>
          <a:r>
            <a:rPr lang="en-US" sz="1100" dirty="0" smtClean="0"/>
            <a:t>Best user experience</a:t>
          </a:r>
          <a:endParaRPr lang="en-IN" sz="1100" dirty="0"/>
        </a:p>
      </dgm:t>
    </dgm:pt>
    <dgm:pt modelId="{2598E8CB-D845-4774-AE6E-0A788E360773}" type="parTrans" cxnId="{4AD4CAD3-0F27-4AFB-88F2-4C69641456A6}">
      <dgm:prSet/>
      <dgm:spPr/>
      <dgm:t>
        <a:bodyPr/>
        <a:lstStyle/>
        <a:p>
          <a:endParaRPr lang="en-IN"/>
        </a:p>
      </dgm:t>
    </dgm:pt>
    <dgm:pt modelId="{CCDA91AD-3E03-4188-A717-ACABCE8C31E7}" type="sibTrans" cxnId="{4AD4CAD3-0F27-4AFB-88F2-4C69641456A6}">
      <dgm:prSet/>
      <dgm:spPr/>
      <dgm:t>
        <a:bodyPr/>
        <a:lstStyle/>
        <a:p>
          <a:endParaRPr lang="en-IN"/>
        </a:p>
      </dgm:t>
    </dgm:pt>
    <dgm:pt modelId="{F8E23E7D-F383-484B-9518-B80651575C0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Android</a:t>
          </a:r>
          <a:endParaRPr lang="en-IN" sz="1800" dirty="0"/>
        </a:p>
      </dgm:t>
    </dgm:pt>
    <dgm:pt modelId="{8B9655EA-6345-4E7D-88D9-2175C3FBA865}" type="parTrans" cxnId="{F9D892D9-F40E-41AB-A874-FFDF2C0D65D2}">
      <dgm:prSet/>
      <dgm:spPr/>
      <dgm:t>
        <a:bodyPr/>
        <a:lstStyle/>
        <a:p>
          <a:endParaRPr lang="en-IN"/>
        </a:p>
      </dgm:t>
    </dgm:pt>
    <dgm:pt modelId="{F283DBE7-2E9E-4983-A322-1939252A8515}" type="sibTrans" cxnId="{F9D892D9-F40E-41AB-A874-FFDF2C0D65D2}">
      <dgm:prSet/>
      <dgm:spPr/>
      <dgm:t>
        <a:bodyPr/>
        <a:lstStyle/>
        <a:p>
          <a:endParaRPr lang="en-IN"/>
        </a:p>
      </dgm:t>
    </dgm:pt>
    <dgm:pt modelId="{B6CA2E95-D09E-4A14-A5C8-7D8ABE348709}">
      <dgm:prSet phldrT="[Text]" custT="1"/>
      <dgm:spPr/>
      <dgm:t>
        <a:bodyPr/>
        <a:lstStyle/>
        <a:p>
          <a:r>
            <a:rPr lang="en-US" sz="1100" dirty="0" smtClean="0"/>
            <a:t>The obvious choice – as it the fastest growing mobile platform across the world</a:t>
          </a:r>
          <a:endParaRPr lang="en-IN" sz="1100" dirty="0"/>
        </a:p>
      </dgm:t>
    </dgm:pt>
    <dgm:pt modelId="{76670FAD-4109-49DD-8959-2BC49C117EA7}" type="parTrans" cxnId="{23BC8F4A-81C5-4C10-B4AF-2BFE34EF252A}">
      <dgm:prSet/>
      <dgm:spPr/>
      <dgm:t>
        <a:bodyPr/>
        <a:lstStyle/>
        <a:p>
          <a:endParaRPr lang="en-IN"/>
        </a:p>
      </dgm:t>
    </dgm:pt>
    <dgm:pt modelId="{80BADB26-7AB9-44F2-A796-0A13416E2A2B}" type="sibTrans" cxnId="{23BC8F4A-81C5-4C10-B4AF-2BFE34EF252A}">
      <dgm:prSet/>
      <dgm:spPr/>
      <dgm:t>
        <a:bodyPr/>
        <a:lstStyle/>
        <a:p>
          <a:endParaRPr lang="en-IN"/>
        </a:p>
      </dgm:t>
    </dgm:pt>
    <dgm:pt modelId="{58911BAF-283D-447B-8462-E64C8D05A35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BlackBerry</a:t>
          </a:r>
          <a:endParaRPr lang="en-IN" sz="1800" dirty="0"/>
        </a:p>
      </dgm:t>
    </dgm:pt>
    <dgm:pt modelId="{983A9D3D-1DAF-4F1E-98B2-D68F3BEE3295}" type="parTrans" cxnId="{FED20FFE-A6C8-4407-8F8C-32954C5C4013}">
      <dgm:prSet/>
      <dgm:spPr/>
      <dgm:t>
        <a:bodyPr/>
        <a:lstStyle/>
        <a:p>
          <a:endParaRPr lang="en-IN"/>
        </a:p>
      </dgm:t>
    </dgm:pt>
    <dgm:pt modelId="{CF4F2DA7-3B88-4BB6-A85E-DEF71592A3B0}" type="sibTrans" cxnId="{FED20FFE-A6C8-4407-8F8C-32954C5C4013}">
      <dgm:prSet/>
      <dgm:spPr/>
      <dgm:t>
        <a:bodyPr/>
        <a:lstStyle/>
        <a:p>
          <a:endParaRPr lang="en-IN"/>
        </a:p>
      </dgm:t>
    </dgm:pt>
    <dgm:pt modelId="{0D67E03A-35A1-453B-9238-740D4989D6E7}">
      <dgm:prSet phldrT="[Text]" custT="1"/>
      <dgm:spPr/>
      <dgm:t>
        <a:bodyPr/>
        <a:lstStyle/>
        <a:p>
          <a:r>
            <a:rPr lang="en-US" sz="1100" dirty="0" smtClean="0"/>
            <a:t>For entrepreneur/young user base</a:t>
          </a:r>
          <a:endParaRPr lang="en-IN" sz="1100" dirty="0"/>
        </a:p>
      </dgm:t>
    </dgm:pt>
    <dgm:pt modelId="{227C1548-3231-4F01-B567-36483EA2EA47}" type="parTrans" cxnId="{45468DDA-66E7-4C49-9CB4-95EC35DC0A3A}">
      <dgm:prSet/>
      <dgm:spPr/>
      <dgm:t>
        <a:bodyPr/>
        <a:lstStyle/>
        <a:p>
          <a:endParaRPr lang="en-IN"/>
        </a:p>
      </dgm:t>
    </dgm:pt>
    <dgm:pt modelId="{B54B4012-47E2-4A02-8B73-85C09141BF9D}" type="sibTrans" cxnId="{45468DDA-66E7-4C49-9CB4-95EC35DC0A3A}">
      <dgm:prSet/>
      <dgm:spPr/>
      <dgm:t>
        <a:bodyPr/>
        <a:lstStyle/>
        <a:p>
          <a:endParaRPr lang="en-IN"/>
        </a:p>
      </dgm:t>
    </dgm:pt>
    <dgm:pt modelId="{55AF1F75-BA53-4938-BA64-3AF38AF0088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Symbian/Java</a:t>
          </a:r>
          <a:endParaRPr lang="en-IN" sz="1800" dirty="0"/>
        </a:p>
      </dgm:t>
    </dgm:pt>
    <dgm:pt modelId="{ACEEC0B1-7489-428B-A3D1-9FE9BC1F9841}" type="parTrans" cxnId="{8D12A302-7BED-4CBF-991D-14D0734DA9F4}">
      <dgm:prSet/>
      <dgm:spPr/>
      <dgm:t>
        <a:bodyPr/>
        <a:lstStyle/>
        <a:p>
          <a:endParaRPr lang="en-IN"/>
        </a:p>
      </dgm:t>
    </dgm:pt>
    <dgm:pt modelId="{33C10568-B6D5-4885-842D-8B0DE0E2428F}" type="sibTrans" cxnId="{8D12A302-7BED-4CBF-991D-14D0734DA9F4}">
      <dgm:prSet/>
      <dgm:spPr/>
      <dgm:t>
        <a:bodyPr/>
        <a:lstStyle/>
        <a:p>
          <a:endParaRPr lang="en-IN"/>
        </a:p>
      </dgm:t>
    </dgm:pt>
    <dgm:pt modelId="{D8E7924E-897B-4C25-89D8-D25E3FD135DB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Windows</a:t>
          </a:r>
          <a:endParaRPr lang="en-IN" sz="1800" dirty="0"/>
        </a:p>
      </dgm:t>
    </dgm:pt>
    <dgm:pt modelId="{A44FCAE6-3614-4758-9696-E06227B7456D}" type="parTrans" cxnId="{3EA0CDFC-4A50-413A-BDF6-2DA1B1984B3C}">
      <dgm:prSet/>
      <dgm:spPr/>
      <dgm:t>
        <a:bodyPr/>
        <a:lstStyle/>
        <a:p>
          <a:endParaRPr lang="en-IN"/>
        </a:p>
      </dgm:t>
    </dgm:pt>
    <dgm:pt modelId="{C0914B0B-F6F2-46B5-89E1-D0AC09FCD1FF}" type="sibTrans" cxnId="{3EA0CDFC-4A50-413A-BDF6-2DA1B1984B3C}">
      <dgm:prSet/>
      <dgm:spPr/>
      <dgm:t>
        <a:bodyPr/>
        <a:lstStyle/>
        <a:p>
          <a:endParaRPr lang="en-IN"/>
        </a:p>
      </dgm:t>
    </dgm:pt>
    <dgm:pt modelId="{2878BB1A-EEC2-4123-9F2E-CE877D4DBED9}">
      <dgm:prSet custT="1"/>
      <dgm:spPr/>
      <dgm:t>
        <a:bodyPr/>
        <a:lstStyle/>
        <a:p>
          <a:r>
            <a:rPr lang="en-US" sz="1100" dirty="0" smtClean="0"/>
            <a:t>Comparatively easy and fast to develop</a:t>
          </a:r>
        </a:p>
      </dgm:t>
    </dgm:pt>
    <dgm:pt modelId="{4B61F548-25B5-469D-81DB-44848118E375}" type="parTrans" cxnId="{6A55A79F-E1D6-4C75-905C-0D792D51CBAA}">
      <dgm:prSet/>
      <dgm:spPr/>
      <dgm:t>
        <a:bodyPr/>
        <a:lstStyle/>
        <a:p>
          <a:endParaRPr lang="en-IN"/>
        </a:p>
      </dgm:t>
    </dgm:pt>
    <dgm:pt modelId="{1EB63348-B872-4891-8E1F-184FB19FBDB1}" type="sibTrans" cxnId="{6A55A79F-E1D6-4C75-905C-0D792D51CBAA}">
      <dgm:prSet/>
      <dgm:spPr/>
      <dgm:t>
        <a:bodyPr/>
        <a:lstStyle/>
        <a:p>
          <a:endParaRPr lang="en-IN"/>
        </a:p>
      </dgm:t>
    </dgm:pt>
    <dgm:pt modelId="{6EAA24F5-D034-49B2-A35C-B0EA58045ADD}">
      <dgm:prSet custT="1"/>
      <dgm:spPr/>
      <dgm:t>
        <a:bodyPr/>
        <a:lstStyle/>
        <a:p>
          <a:r>
            <a:rPr lang="en-US" sz="1100" dirty="0" smtClean="0"/>
            <a:t>Internet use on iPhone is highest</a:t>
          </a:r>
        </a:p>
      </dgm:t>
    </dgm:pt>
    <dgm:pt modelId="{EB6A3E80-D158-4D71-A166-803259CAF0DB}" type="parTrans" cxnId="{9488B1D6-0A4A-40D3-95DF-840CA7683E88}">
      <dgm:prSet/>
      <dgm:spPr/>
      <dgm:t>
        <a:bodyPr/>
        <a:lstStyle/>
        <a:p>
          <a:endParaRPr lang="en-IN"/>
        </a:p>
      </dgm:t>
    </dgm:pt>
    <dgm:pt modelId="{D261FD44-D619-4E28-8797-D2E252B0167E}" type="sibTrans" cxnId="{9488B1D6-0A4A-40D3-95DF-840CA7683E88}">
      <dgm:prSet/>
      <dgm:spPr/>
      <dgm:t>
        <a:bodyPr/>
        <a:lstStyle/>
        <a:p>
          <a:endParaRPr lang="en-IN"/>
        </a:p>
      </dgm:t>
    </dgm:pt>
    <dgm:pt modelId="{EFF75BC0-91AC-4044-8C37-7DD6CB51DF64}">
      <dgm:prSet custT="1"/>
      <dgm:spPr/>
      <dgm:t>
        <a:bodyPr/>
        <a:lstStyle/>
        <a:p>
          <a:r>
            <a:rPr lang="en-US" sz="1100" dirty="0" smtClean="0"/>
            <a:t>Has few OS limitations compared to </a:t>
          </a:r>
          <a:r>
            <a:rPr lang="en-US" sz="1100" dirty="0" err="1" smtClean="0"/>
            <a:t>iOS</a:t>
          </a:r>
          <a:r>
            <a:rPr lang="en-US" sz="1100" dirty="0" smtClean="0"/>
            <a:t>/Android</a:t>
          </a:r>
          <a:endParaRPr lang="en-IN" sz="1100" dirty="0"/>
        </a:p>
      </dgm:t>
    </dgm:pt>
    <dgm:pt modelId="{440D327F-1BF6-4EF8-9A60-5FD09AB33430}" type="parTrans" cxnId="{C8C40365-72F0-488D-8984-7B5FC72D7AB6}">
      <dgm:prSet/>
      <dgm:spPr/>
      <dgm:t>
        <a:bodyPr/>
        <a:lstStyle/>
        <a:p>
          <a:endParaRPr lang="en-IN"/>
        </a:p>
      </dgm:t>
    </dgm:pt>
    <dgm:pt modelId="{7B76385F-FCF9-465C-9421-DEEAAF628C41}" type="sibTrans" cxnId="{C8C40365-72F0-488D-8984-7B5FC72D7AB6}">
      <dgm:prSet/>
      <dgm:spPr/>
      <dgm:t>
        <a:bodyPr/>
        <a:lstStyle/>
        <a:p>
          <a:endParaRPr lang="en-IN"/>
        </a:p>
      </dgm:t>
    </dgm:pt>
    <dgm:pt modelId="{D7C1D864-3151-4A0D-AEEF-0B90C9CCEF90}">
      <dgm:prSet phldrT="[Text]" custT="1"/>
      <dgm:spPr/>
      <dgm:t>
        <a:bodyPr/>
        <a:lstStyle/>
        <a:p>
          <a:r>
            <a:rPr lang="en-IN" sz="1100" dirty="0" smtClean="0"/>
            <a:t>Works on Java based phones which have mass market in India</a:t>
          </a:r>
          <a:endParaRPr lang="en-IN" sz="1100" dirty="0"/>
        </a:p>
      </dgm:t>
    </dgm:pt>
    <dgm:pt modelId="{53C8F2E8-2F1C-4389-AC1B-22F57DC555F4}" type="parTrans" cxnId="{43CAFB95-DD1C-4775-8DB9-40FFA6E70B88}">
      <dgm:prSet/>
      <dgm:spPr/>
      <dgm:t>
        <a:bodyPr/>
        <a:lstStyle/>
        <a:p>
          <a:endParaRPr lang="en-IN"/>
        </a:p>
      </dgm:t>
    </dgm:pt>
    <dgm:pt modelId="{E7EBEA4A-61BD-48E1-BDC1-F18524EEEBC5}" type="sibTrans" cxnId="{43CAFB95-DD1C-4775-8DB9-40FFA6E70B88}">
      <dgm:prSet/>
      <dgm:spPr/>
      <dgm:t>
        <a:bodyPr/>
        <a:lstStyle/>
        <a:p>
          <a:endParaRPr lang="en-IN"/>
        </a:p>
      </dgm:t>
    </dgm:pt>
    <dgm:pt modelId="{BA932616-7CF2-4EAF-A754-F247990F6EFE}">
      <dgm:prSet custT="1"/>
      <dgm:spPr/>
      <dgm:t>
        <a:bodyPr/>
        <a:lstStyle/>
        <a:p>
          <a:r>
            <a:rPr lang="en-IN" sz="1100" dirty="0" smtClean="0"/>
            <a:t>Does not require a data plan – Standard SMS rates apply for each query</a:t>
          </a:r>
          <a:endParaRPr lang="en-IN" sz="1100" dirty="0"/>
        </a:p>
      </dgm:t>
    </dgm:pt>
    <dgm:pt modelId="{D9885F15-DD8E-44E4-9EEF-718DCAC15F96}" type="parTrans" cxnId="{BB24A41D-0F1A-4FDA-AD60-421AF812BF2D}">
      <dgm:prSet/>
      <dgm:spPr/>
      <dgm:t>
        <a:bodyPr/>
        <a:lstStyle/>
        <a:p>
          <a:endParaRPr lang="en-IN"/>
        </a:p>
      </dgm:t>
    </dgm:pt>
    <dgm:pt modelId="{54FF8DE1-AAD6-4A43-81A9-B4CED323C795}" type="sibTrans" cxnId="{BB24A41D-0F1A-4FDA-AD60-421AF812BF2D}">
      <dgm:prSet/>
      <dgm:spPr/>
      <dgm:t>
        <a:bodyPr/>
        <a:lstStyle/>
        <a:p>
          <a:endParaRPr lang="en-IN"/>
        </a:p>
      </dgm:t>
    </dgm:pt>
    <dgm:pt modelId="{5C10D6EA-BF68-470C-8CB5-5A6E02187A72}">
      <dgm:prSet custT="1"/>
      <dgm:spPr/>
      <dgm:t>
        <a:bodyPr/>
        <a:lstStyle/>
        <a:p>
          <a:r>
            <a:rPr lang="en-US" sz="1100" dirty="0" smtClean="0"/>
            <a:t>Requires more time to develop and test</a:t>
          </a:r>
        </a:p>
      </dgm:t>
    </dgm:pt>
    <dgm:pt modelId="{CF2CA7E1-EC09-4488-AD31-A2845320336B}" type="sibTrans" cxnId="{6CAB8544-3753-4901-8237-4BF6E662D4CF}">
      <dgm:prSet/>
      <dgm:spPr/>
      <dgm:t>
        <a:bodyPr/>
        <a:lstStyle/>
        <a:p>
          <a:endParaRPr lang="en-IN"/>
        </a:p>
      </dgm:t>
    </dgm:pt>
    <dgm:pt modelId="{D6F2C052-B1A9-4DEC-A241-E745EB52B5BF}" type="parTrans" cxnId="{6CAB8544-3753-4901-8237-4BF6E662D4CF}">
      <dgm:prSet/>
      <dgm:spPr/>
      <dgm:t>
        <a:bodyPr/>
        <a:lstStyle/>
        <a:p>
          <a:endParaRPr lang="en-IN"/>
        </a:p>
      </dgm:t>
    </dgm:pt>
    <dgm:pt modelId="{CFF422D8-F78B-4A42-A5BA-F866BFFC1408}">
      <dgm:prSet custT="1"/>
      <dgm:spPr/>
      <dgm:t>
        <a:bodyPr/>
        <a:lstStyle/>
        <a:p>
          <a:r>
            <a:rPr lang="en-US" sz="1100" dirty="0" smtClean="0"/>
            <a:t>Cost of development is high</a:t>
          </a:r>
        </a:p>
      </dgm:t>
    </dgm:pt>
    <dgm:pt modelId="{658077E6-8E2E-4EC8-BAAA-02C7EB7B2D74}" type="sibTrans" cxnId="{43EA05F9-B190-49CC-846B-CA99CA8BE63D}">
      <dgm:prSet/>
      <dgm:spPr/>
      <dgm:t>
        <a:bodyPr/>
        <a:lstStyle/>
        <a:p>
          <a:endParaRPr lang="en-IN"/>
        </a:p>
      </dgm:t>
    </dgm:pt>
    <dgm:pt modelId="{4B1A2477-3E0C-4EDF-B8EA-86461C3131C2}" type="parTrans" cxnId="{43EA05F9-B190-49CC-846B-CA99CA8BE63D}">
      <dgm:prSet/>
      <dgm:spPr/>
      <dgm:t>
        <a:bodyPr/>
        <a:lstStyle/>
        <a:p>
          <a:endParaRPr lang="en-IN"/>
        </a:p>
      </dgm:t>
    </dgm:pt>
    <dgm:pt modelId="{E362EDD1-FFEB-4972-AA68-067DE738315D}">
      <dgm:prSet phldrT="[Text]" custT="1"/>
      <dgm:spPr/>
      <dgm:t>
        <a:bodyPr/>
        <a:lstStyle/>
        <a:p>
          <a:r>
            <a:rPr lang="en-US" sz="1100" dirty="0" smtClean="0"/>
            <a:t>Has the highest market share</a:t>
          </a:r>
          <a:endParaRPr lang="en-IN" sz="1100" dirty="0"/>
        </a:p>
      </dgm:t>
    </dgm:pt>
    <dgm:pt modelId="{251CBF41-3EE6-4826-8F41-CB570222A35B}" type="sibTrans" cxnId="{F8485C8F-0E6A-4D52-8B2B-9AC7BDCFBD0F}">
      <dgm:prSet/>
      <dgm:spPr/>
      <dgm:t>
        <a:bodyPr/>
        <a:lstStyle/>
        <a:p>
          <a:endParaRPr lang="en-IN"/>
        </a:p>
      </dgm:t>
    </dgm:pt>
    <dgm:pt modelId="{F9785816-9A51-4F50-B0AD-848C4A789576}" type="parTrans" cxnId="{F8485C8F-0E6A-4D52-8B2B-9AC7BDCFBD0F}">
      <dgm:prSet/>
      <dgm:spPr/>
      <dgm:t>
        <a:bodyPr/>
        <a:lstStyle/>
        <a:p>
          <a:endParaRPr lang="en-IN"/>
        </a:p>
      </dgm:t>
    </dgm:pt>
    <dgm:pt modelId="{6C0E3237-9192-4B7B-997B-2F87E3342DE2}">
      <dgm:prSet phldrT="[Text]" custT="1"/>
      <dgm:spPr/>
      <dgm:t>
        <a:bodyPr/>
        <a:lstStyle/>
        <a:p>
          <a:r>
            <a:rPr lang="en-US" sz="1100" dirty="0" smtClean="0"/>
            <a:t>Has a low market share and not many apps in the App store</a:t>
          </a:r>
          <a:endParaRPr lang="en-IN" sz="1100" dirty="0"/>
        </a:p>
      </dgm:t>
    </dgm:pt>
    <dgm:pt modelId="{88326F73-AD2A-43A1-8EAD-F59FA684A7B1}" type="parTrans" cxnId="{878021F9-9C6C-453D-AB37-447889369FE8}">
      <dgm:prSet/>
      <dgm:spPr/>
      <dgm:t>
        <a:bodyPr/>
        <a:lstStyle/>
        <a:p>
          <a:endParaRPr lang="en-IN"/>
        </a:p>
      </dgm:t>
    </dgm:pt>
    <dgm:pt modelId="{5C19B96D-D22D-40FA-B015-80004E1E0904}" type="sibTrans" cxnId="{878021F9-9C6C-453D-AB37-447889369FE8}">
      <dgm:prSet/>
      <dgm:spPr/>
      <dgm:t>
        <a:bodyPr/>
        <a:lstStyle/>
        <a:p>
          <a:endParaRPr lang="en-IN"/>
        </a:p>
      </dgm:t>
    </dgm:pt>
    <dgm:pt modelId="{185DE347-09A6-4FF3-99D3-E0985E7DA86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SMS App</a:t>
          </a:r>
          <a:endParaRPr lang="en-IN" dirty="0"/>
        </a:p>
      </dgm:t>
    </dgm:pt>
    <dgm:pt modelId="{C77528A2-8CFC-4722-8EF2-4709E0A2F3F2}" type="parTrans" cxnId="{C7CC4F51-A71E-42EF-B648-09058E97A309}">
      <dgm:prSet/>
      <dgm:spPr/>
      <dgm:t>
        <a:bodyPr/>
        <a:lstStyle/>
        <a:p>
          <a:endParaRPr lang="en-IN"/>
        </a:p>
      </dgm:t>
    </dgm:pt>
    <dgm:pt modelId="{A54CB20D-7C0E-4CFE-ABC2-4E6557012CDE}" type="sibTrans" cxnId="{C7CC4F51-A71E-42EF-B648-09058E97A309}">
      <dgm:prSet/>
      <dgm:spPr/>
      <dgm:t>
        <a:bodyPr/>
        <a:lstStyle/>
        <a:p>
          <a:endParaRPr lang="en-IN"/>
        </a:p>
      </dgm:t>
    </dgm:pt>
    <dgm:pt modelId="{99BC69C6-2AA2-406C-9555-969DCE782163}">
      <dgm:prSet phldrT="[Text]" custT="1"/>
      <dgm:spPr/>
      <dgm:t>
        <a:bodyPr/>
        <a:lstStyle/>
        <a:p>
          <a:r>
            <a:rPr lang="en-US" sz="1100" dirty="0" smtClean="0"/>
            <a:t>Unsure of how Windows/Nokia will turn</a:t>
          </a:r>
          <a:endParaRPr lang="en-IN" sz="1100" dirty="0"/>
        </a:p>
      </dgm:t>
    </dgm:pt>
    <dgm:pt modelId="{842ED869-904C-41B0-B09F-0E91E5577C73}" type="parTrans" cxnId="{3EE96B0B-8DB3-4932-B211-488C21176747}">
      <dgm:prSet/>
      <dgm:spPr/>
      <dgm:t>
        <a:bodyPr/>
        <a:lstStyle/>
        <a:p>
          <a:endParaRPr lang="en-GB"/>
        </a:p>
      </dgm:t>
    </dgm:pt>
    <dgm:pt modelId="{501B971E-FCB7-46E2-B941-D1CBE020A090}" type="sibTrans" cxnId="{3EE96B0B-8DB3-4932-B211-488C21176747}">
      <dgm:prSet/>
      <dgm:spPr/>
      <dgm:t>
        <a:bodyPr/>
        <a:lstStyle/>
        <a:p>
          <a:endParaRPr lang="en-GB"/>
        </a:p>
      </dgm:t>
    </dgm:pt>
    <dgm:pt modelId="{BC982B51-E71C-4762-AA1C-A359C7C88817}" type="pres">
      <dgm:prSet presAssocID="{EA43EF6B-F038-4ADB-B7F7-E9AC45790D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9DD01A6-AE3E-42AC-974A-ECA18F9373FE}" type="pres">
      <dgm:prSet presAssocID="{695BBDC9-C0FC-426E-A7FB-74815A59D67D}" presName="linNode" presStyleCnt="0"/>
      <dgm:spPr/>
      <dgm:t>
        <a:bodyPr/>
        <a:lstStyle/>
        <a:p>
          <a:endParaRPr lang="en-IN"/>
        </a:p>
      </dgm:t>
    </dgm:pt>
    <dgm:pt modelId="{88338703-43AB-4BDE-AB57-ECA9CE821561}" type="pres">
      <dgm:prSet presAssocID="{695BBDC9-C0FC-426E-A7FB-74815A59D67D}" presName="parentText" presStyleLbl="node1" presStyleIdx="0" presStyleCnt="6" custScaleY="7443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D3793D-B92F-4477-9632-873FEECA7E2C}" type="pres">
      <dgm:prSet presAssocID="{695BBDC9-C0FC-426E-A7FB-74815A59D67D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15AF1B-4E20-4B76-ADF2-FDEA9BEED40F}" type="pres">
      <dgm:prSet presAssocID="{28A8D7A6-0BAE-40F2-AA9A-7EA15EE8BD06}" presName="sp" presStyleCnt="0"/>
      <dgm:spPr/>
      <dgm:t>
        <a:bodyPr/>
        <a:lstStyle/>
        <a:p>
          <a:endParaRPr lang="en-IN"/>
        </a:p>
      </dgm:t>
    </dgm:pt>
    <dgm:pt modelId="{E3316779-DE34-461B-B7F7-7B63E6CA0566}" type="pres">
      <dgm:prSet presAssocID="{F8E23E7D-F383-484B-9518-B80651575C0E}" presName="linNode" presStyleCnt="0"/>
      <dgm:spPr/>
      <dgm:t>
        <a:bodyPr/>
        <a:lstStyle/>
        <a:p>
          <a:endParaRPr lang="en-IN"/>
        </a:p>
      </dgm:t>
    </dgm:pt>
    <dgm:pt modelId="{C91CAFE5-6C84-49E3-9331-837A4BD0D9A9}" type="pres">
      <dgm:prSet presAssocID="{F8E23E7D-F383-484B-9518-B80651575C0E}" presName="parentText" presStyleLbl="node1" presStyleIdx="1" presStyleCnt="6" custScaleY="7443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0615314-ECE3-4904-8D5F-BDDA725B8F7E}" type="pres">
      <dgm:prSet presAssocID="{F8E23E7D-F383-484B-9518-B80651575C0E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3493AC-AC39-4730-B48C-1B22E3A68DB0}" type="pres">
      <dgm:prSet presAssocID="{F283DBE7-2E9E-4983-A322-1939252A8515}" presName="sp" presStyleCnt="0"/>
      <dgm:spPr/>
      <dgm:t>
        <a:bodyPr/>
        <a:lstStyle/>
        <a:p>
          <a:endParaRPr lang="en-IN"/>
        </a:p>
      </dgm:t>
    </dgm:pt>
    <dgm:pt modelId="{406CDCB5-9787-4E22-B146-B3B057F2F73D}" type="pres">
      <dgm:prSet presAssocID="{58911BAF-283D-447B-8462-E64C8D05A354}" presName="linNode" presStyleCnt="0"/>
      <dgm:spPr/>
      <dgm:t>
        <a:bodyPr/>
        <a:lstStyle/>
        <a:p>
          <a:endParaRPr lang="en-IN"/>
        </a:p>
      </dgm:t>
    </dgm:pt>
    <dgm:pt modelId="{4290B538-94A8-4EDA-B11A-23E27D61A880}" type="pres">
      <dgm:prSet presAssocID="{58911BAF-283D-447B-8462-E64C8D05A354}" presName="parentText" presStyleLbl="node1" presStyleIdx="2" presStyleCnt="6" custScaleY="7443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20E5F48-C2D4-4725-951F-F95B50BD003A}" type="pres">
      <dgm:prSet presAssocID="{58911BAF-283D-447B-8462-E64C8D05A354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592403-79DC-425F-B108-9727FF773D10}" type="pres">
      <dgm:prSet presAssocID="{CF4F2DA7-3B88-4BB6-A85E-DEF71592A3B0}" presName="sp" presStyleCnt="0"/>
      <dgm:spPr/>
      <dgm:t>
        <a:bodyPr/>
        <a:lstStyle/>
        <a:p>
          <a:endParaRPr lang="en-IN"/>
        </a:p>
      </dgm:t>
    </dgm:pt>
    <dgm:pt modelId="{9A31F6B8-4EAB-48AC-86CD-BC016289E7AD}" type="pres">
      <dgm:prSet presAssocID="{55AF1F75-BA53-4938-BA64-3AF38AF00887}" presName="linNode" presStyleCnt="0"/>
      <dgm:spPr/>
      <dgm:t>
        <a:bodyPr/>
        <a:lstStyle/>
        <a:p>
          <a:endParaRPr lang="en-IN"/>
        </a:p>
      </dgm:t>
    </dgm:pt>
    <dgm:pt modelId="{CE7C746D-F815-42D8-B457-6CA4F80FE44C}" type="pres">
      <dgm:prSet presAssocID="{55AF1F75-BA53-4938-BA64-3AF38AF00887}" presName="parentText" presStyleLbl="node1" presStyleIdx="3" presStyleCnt="6" custScaleY="7443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01068D0-2BF2-49EA-B458-CE074C276803}" type="pres">
      <dgm:prSet presAssocID="{55AF1F75-BA53-4938-BA64-3AF38AF00887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1E4999-07C9-49D5-B334-F4BDE53E8193}" type="pres">
      <dgm:prSet presAssocID="{33C10568-B6D5-4885-842D-8B0DE0E2428F}" presName="sp" presStyleCnt="0"/>
      <dgm:spPr/>
      <dgm:t>
        <a:bodyPr/>
        <a:lstStyle/>
        <a:p>
          <a:endParaRPr lang="en-IN"/>
        </a:p>
      </dgm:t>
    </dgm:pt>
    <dgm:pt modelId="{50B2D596-6E19-46DA-98BE-0A63B283B04C}" type="pres">
      <dgm:prSet presAssocID="{D8E7924E-897B-4C25-89D8-D25E3FD135DB}" presName="linNode" presStyleCnt="0"/>
      <dgm:spPr/>
      <dgm:t>
        <a:bodyPr/>
        <a:lstStyle/>
        <a:p>
          <a:endParaRPr lang="en-IN"/>
        </a:p>
      </dgm:t>
    </dgm:pt>
    <dgm:pt modelId="{23EBFEA6-9F57-4E4C-A7E6-40A32494185A}" type="pres">
      <dgm:prSet presAssocID="{D8E7924E-897B-4C25-89D8-D25E3FD135DB}" presName="parentText" presStyleLbl="node1" presStyleIdx="4" presStyleCnt="6" custScaleY="7443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154366-708D-40C5-8BF2-0F0A4FBD656B}" type="pres">
      <dgm:prSet presAssocID="{D8E7924E-897B-4C25-89D8-D25E3FD135D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35C626-3E6E-4458-B3D7-2FEC1EDC19B8}" type="pres">
      <dgm:prSet presAssocID="{C0914B0B-F6F2-46B5-89E1-D0AC09FCD1FF}" presName="sp" presStyleCnt="0"/>
      <dgm:spPr/>
    </dgm:pt>
    <dgm:pt modelId="{5EC9FD2A-54B7-4C1D-BF27-3A82497B8662}" type="pres">
      <dgm:prSet presAssocID="{185DE347-09A6-4FF3-99D3-E0985E7DA86C}" presName="linNode" presStyleCnt="0"/>
      <dgm:spPr/>
    </dgm:pt>
    <dgm:pt modelId="{5267406F-D822-4D24-8A06-F6F87D267083}" type="pres">
      <dgm:prSet presAssocID="{185DE347-09A6-4FF3-99D3-E0985E7DA86C}" presName="parentText" presStyleLbl="node1" presStyleIdx="5" presStyleCnt="6" custScaleY="7443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21CE2C-B6BB-4416-AC2A-A2E19005F24C}" type="pres">
      <dgm:prSet presAssocID="{185DE347-09A6-4FF3-99D3-E0985E7DA86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78021F9-9C6C-453D-AB37-447889369FE8}" srcId="{D8E7924E-897B-4C25-89D8-D25E3FD135DB}" destId="{6C0E3237-9192-4B7B-997B-2F87E3342DE2}" srcOrd="0" destOrd="0" parTransId="{88326F73-AD2A-43A1-8EAD-F59FA684A7B1}" sibTransId="{5C19B96D-D22D-40FA-B015-80004E1E0904}"/>
    <dgm:cxn modelId="{A8127DE3-893E-44E6-B62F-EC53FB4B06F6}" type="presOf" srcId="{185DE347-09A6-4FF3-99D3-E0985E7DA86C}" destId="{5267406F-D822-4D24-8A06-F6F87D267083}" srcOrd="0" destOrd="0" presId="urn:microsoft.com/office/officeart/2005/8/layout/vList5"/>
    <dgm:cxn modelId="{BB24A41D-0F1A-4FDA-AD60-421AF812BF2D}" srcId="{185DE347-09A6-4FF3-99D3-E0985E7DA86C}" destId="{BA932616-7CF2-4EAF-A754-F247990F6EFE}" srcOrd="1" destOrd="0" parTransId="{D9885F15-DD8E-44E4-9EEF-718DCAC15F96}" sibTransId="{54FF8DE1-AAD6-4A43-81A9-B4CED323C795}"/>
    <dgm:cxn modelId="{5E8613C2-F7A5-4EFF-9A06-5ED983492159}" type="presOf" srcId="{695BBDC9-C0FC-426E-A7FB-74815A59D67D}" destId="{88338703-43AB-4BDE-AB57-ECA9CE821561}" srcOrd="0" destOrd="0" presId="urn:microsoft.com/office/officeart/2005/8/layout/vList5"/>
    <dgm:cxn modelId="{3EA0CDFC-4A50-413A-BDF6-2DA1B1984B3C}" srcId="{EA43EF6B-F038-4ADB-B7F7-E9AC45790DEE}" destId="{D8E7924E-897B-4C25-89D8-D25E3FD135DB}" srcOrd="4" destOrd="0" parTransId="{A44FCAE6-3614-4758-9696-E06227B7456D}" sibTransId="{C0914B0B-F6F2-46B5-89E1-D0AC09FCD1FF}"/>
    <dgm:cxn modelId="{922A2A7A-D0C8-4A17-AD5D-70F3AEAA9BAF}" type="presOf" srcId="{99BC69C6-2AA2-406C-9555-969DCE782163}" destId="{D0154366-708D-40C5-8BF2-0F0A4FBD656B}" srcOrd="0" destOrd="1" presId="urn:microsoft.com/office/officeart/2005/8/layout/vList5"/>
    <dgm:cxn modelId="{FE5436AF-8BB8-4A9A-A354-EFEC02D32985}" type="presOf" srcId="{EFF75BC0-91AC-4044-8C37-7DD6CB51DF64}" destId="{D20E5F48-C2D4-4725-951F-F95B50BD003A}" srcOrd="0" destOrd="1" presId="urn:microsoft.com/office/officeart/2005/8/layout/vList5"/>
    <dgm:cxn modelId="{005031D6-182B-4391-B1F8-29706564D823}" type="presOf" srcId="{6C0E3237-9192-4B7B-997B-2F87E3342DE2}" destId="{D0154366-708D-40C5-8BF2-0F0A4FBD656B}" srcOrd="0" destOrd="0" presId="urn:microsoft.com/office/officeart/2005/8/layout/vList5"/>
    <dgm:cxn modelId="{002100E3-5B47-427A-AB83-D7E94EF4C278}" type="presOf" srcId="{5C10D6EA-BF68-470C-8CB5-5A6E02187A72}" destId="{E01068D0-2BF2-49EA-B458-CE074C276803}" srcOrd="0" destOrd="2" presId="urn:microsoft.com/office/officeart/2005/8/layout/vList5"/>
    <dgm:cxn modelId="{40A71037-EE51-4FF8-AF48-6A741490DC24}" type="presOf" srcId="{D8E7924E-897B-4C25-89D8-D25E3FD135DB}" destId="{23EBFEA6-9F57-4E4C-A7E6-40A32494185A}" srcOrd="0" destOrd="0" presId="urn:microsoft.com/office/officeart/2005/8/layout/vList5"/>
    <dgm:cxn modelId="{8C98B12C-D9EA-4071-B533-6DB03B1EE2A7}" type="presOf" srcId="{F8E23E7D-F383-484B-9518-B80651575C0E}" destId="{C91CAFE5-6C84-49E3-9331-837A4BD0D9A9}" srcOrd="0" destOrd="0" presId="urn:microsoft.com/office/officeart/2005/8/layout/vList5"/>
    <dgm:cxn modelId="{6CAB8544-3753-4901-8237-4BF6E662D4CF}" srcId="{55AF1F75-BA53-4938-BA64-3AF38AF00887}" destId="{5C10D6EA-BF68-470C-8CB5-5A6E02187A72}" srcOrd="2" destOrd="0" parTransId="{D6F2C052-B1A9-4DEC-A241-E745EB52B5BF}" sibTransId="{CF2CA7E1-EC09-4488-AD31-A2845320336B}"/>
    <dgm:cxn modelId="{DECE9248-741A-41C7-B853-A9291A574192}" type="presOf" srcId="{58911BAF-283D-447B-8462-E64C8D05A354}" destId="{4290B538-94A8-4EDA-B11A-23E27D61A880}" srcOrd="0" destOrd="0" presId="urn:microsoft.com/office/officeart/2005/8/layout/vList5"/>
    <dgm:cxn modelId="{ED2C42AF-2D1C-47A1-A148-ECC38468E3C0}" type="presOf" srcId="{6EAA24F5-D034-49B2-A35C-B0EA58045ADD}" destId="{A3D3793D-B92F-4477-9632-873FEECA7E2C}" srcOrd="0" destOrd="2" presId="urn:microsoft.com/office/officeart/2005/8/layout/vList5"/>
    <dgm:cxn modelId="{F8485C8F-0E6A-4D52-8B2B-9AC7BDCFBD0F}" srcId="{55AF1F75-BA53-4938-BA64-3AF38AF00887}" destId="{E362EDD1-FFEB-4972-AA68-067DE738315D}" srcOrd="0" destOrd="0" parTransId="{F9785816-9A51-4F50-B0AD-848C4A789576}" sibTransId="{251CBF41-3EE6-4826-8F41-CB570222A35B}"/>
    <dgm:cxn modelId="{9488B1D6-0A4A-40D3-95DF-840CA7683E88}" srcId="{695BBDC9-C0FC-426E-A7FB-74815A59D67D}" destId="{6EAA24F5-D034-49B2-A35C-B0EA58045ADD}" srcOrd="2" destOrd="0" parTransId="{EB6A3E80-D158-4D71-A166-803259CAF0DB}" sibTransId="{D261FD44-D619-4E28-8797-D2E252B0167E}"/>
    <dgm:cxn modelId="{5BCECB22-9942-4175-A3FE-64DB88E281BC}" type="presOf" srcId="{CFF422D8-F78B-4A42-A5BA-F866BFFC1408}" destId="{E01068D0-2BF2-49EA-B458-CE074C276803}" srcOrd="0" destOrd="1" presId="urn:microsoft.com/office/officeart/2005/8/layout/vList5"/>
    <dgm:cxn modelId="{43EA05F9-B190-49CC-846B-CA99CA8BE63D}" srcId="{55AF1F75-BA53-4938-BA64-3AF38AF00887}" destId="{CFF422D8-F78B-4A42-A5BA-F866BFFC1408}" srcOrd="1" destOrd="0" parTransId="{4B1A2477-3E0C-4EDF-B8EA-86461C3131C2}" sibTransId="{658077E6-8E2E-4EC8-BAAA-02C7EB7B2D74}"/>
    <dgm:cxn modelId="{6D368232-F264-480A-A171-99BF840B0A48}" type="presOf" srcId="{EA43EF6B-F038-4ADB-B7F7-E9AC45790DEE}" destId="{BC982B51-E71C-4762-AA1C-A359C7C88817}" srcOrd="0" destOrd="0" presId="urn:microsoft.com/office/officeart/2005/8/layout/vList5"/>
    <dgm:cxn modelId="{91C66432-934B-41A8-9FD1-95338C2A98E9}" type="presOf" srcId="{0D67E03A-35A1-453B-9238-740D4989D6E7}" destId="{D20E5F48-C2D4-4725-951F-F95B50BD003A}" srcOrd="0" destOrd="0" presId="urn:microsoft.com/office/officeart/2005/8/layout/vList5"/>
    <dgm:cxn modelId="{23BC8F4A-81C5-4C10-B4AF-2BFE34EF252A}" srcId="{F8E23E7D-F383-484B-9518-B80651575C0E}" destId="{B6CA2E95-D09E-4A14-A5C8-7D8ABE348709}" srcOrd="0" destOrd="0" parTransId="{76670FAD-4109-49DD-8959-2BC49C117EA7}" sibTransId="{80BADB26-7AB9-44F2-A796-0A13416E2A2B}"/>
    <dgm:cxn modelId="{C8C40365-72F0-488D-8984-7B5FC72D7AB6}" srcId="{58911BAF-283D-447B-8462-E64C8D05A354}" destId="{EFF75BC0-91AC-4044-8C37-7DD6CB51DF64}" srcOrd="1" destOrd="0" parTransId="{440D327F-1BF6-4EF8-9A60-5FD09AB33430}" sibTransId="{7B76385F-FCF9-465C-9421-DEEAAF628C41}"/>
    <dgm:cxn modelId="{43CAFB95-DD1C-4775-8DB9-40FFA6E70B88}" srcId="{185DE347-09A6-4FF3-99D3-E0985E7DA86C}" destId="{D7C1D864-3151-4A0D-AEEF-0B90C9CCEF90}" srcOrd="0" destOrd="0" parTransId="{53C8F2E8-2F1C-4389-AC1B-22F57DC555F4}" sibTransId="{E7EBEA4A-61BD-48E1-BDC1-F18524EEEBC5}"/>
    <dgm:cxn modelId="{FA2FA79A-BC94-4400-8D8E-50594962BA0E}" type="presOf" srcId="{D7C1D864-3151-4A0D-AEEF-0B90C9CCEF90}" destId="{1A21CE2C-B6BB-4416-AC2A-A2E19005F24C}" srcOrd="0" destOrd="0" presId="urn:microsoft.com/office/officeart/2005/8/layout/vList5"/>
    <dgm:cxn modelId="{E1DBC813-56E7-4971-9727-F0C9B9899493}" type="presOf" srcId="{BA932616-7CF2-4EAF-A754-F247990F6EFE}" destId="{1A21CE2C-B6BB-4416-AC2A-A2E19005F24C}" srcOrd="0" destOrd="1" presId="urn:microsoft.com/office/officeart/2005/8/layout/vList5"/>
    <dgm:cxn modelId="{F9D892D9-F40E-41AB-A874-FFDF2C0D65D2}" srcId="{EA43EF6B-F038-4ADB-B7F7-E9AC45790DEE}" destId="{F8E23E7D-F383-484B-9518-B80651575C0E}" srcOrd="1" destOrd="0" parTransId="{8B9655EA-6345-4E7D-88D9-2175C3FBA865}" sibTransId="{F283DBE7-2E9E-4983-A322-1939252A8515}"/>
    <dgm:cxn modelId="{4AD4CAD3-0F27-4AFB-88F2-4C69641456A6}" srcId="{695BBDC9-C0FC-426E-A7FB-74815A59D67D}" destId="{4CD33E0F-D4FE-4135-8671-D633CB40ADB6}" srcOrd="0" destOrd="0" parTransId="{2598E8CB-D845-4774-AE6E-0A788E360773}" sibTransId="{CCDA91AD-3E03-4188-A717-ACABCE8C31E7}"/>
    <dgm:cxn modelId="{8D12A302-7BED-4CBF-991D-14D0734DA9F4}" srcId="{EA43EF6B-F038-4ADB-B7F7-E9AC45790DEE}" destId="{55AF1F75-BA53-4938-BA64-3AF38AF00887}" srcOrd="3" destOrd="0" parTransId="{ACEEC0B1-7489-428B-A3D1-9FE9BC1F9841}" sibTransId="{33C10568-B6D5-4885-842D-8B0DE0E2428F}"/>
    <dgm:cxn modelId="{C7CC4F51-A71E-42EF-B648-09058E97A309}" srcId="{EA43EF6B-F038-4ADB-B7F7-E9AC45790DEE}" destId="{185DE347-09A6-4FF3-99D3-E0985E7DA86C}" srcOrd="5" destOrd="0" parTransId="{C77528A2-8CFC-4722-8EF2-4709E0A2F3F2}" sibTransId="{A54CB20D-7C0E-4CFE-ABC2-4E6557012CDE}"/>
    <dgm:cxn modelId="{644B7C36-2F12-4F3A-8B85-C55B3C439F54}" type="presOf" srcId="{2878BB1A-EEC2-4123-9F2E-CE877D4DBED9}" destId="{A3D3793D-B92F-4477-9632-873FEECA7E2C}" srcOrd="0" destOrd="1" presId="urn:microsoft.com/office/officeart/2005/8/layout/vList5"/>
    <dgm:cxn modelId="{FED20FFE-A6C8-4407-8F8C-32954C5C4013}" srcId="{EA43EF6B-F038-4ADB-B7F7-E9AC45790DEE}" destId="{58911BAF-283D-447B-8462-E64C8D05A354}" srcOrd="2" destOrd="0" parTransId="{983A9D3D-1DAF-4F1E-98B2-D68F3BEE3295}" sibTransId="{CF4F2DA7-3B88-4BB6-A85E-DEF71592A3B0}"/>
    <dgm:cxn modelId="{45468DDA-66E7-4C49-9CB4-95EC35DC0A3A}" srcId="{58911BAF-283D-447B-8462-E64C8D05A354}" destId="{0D67E03A-35A1-453B-9238-740D4989D6E7}" srcOrd="0" destOrd="0" parTransId="{227C1548-3231-4F01-B567-36483EA2EA47}" sibTransId="{B54B4012-47E2-4A02-8B73-85C09141BF9D}"/>
    <dgm:cxn modelId="{679FD8FF-DE18-4A49-9196-D1DA892DF197}" type="presOf" srcId="{B6CA2E95-D09E-4A14-A5C8-7D8ABE348709}" destId="{30615314-ECE3-4904-8D5F-BDDA725B8F7E}" srcOrd="0" destOrd="0" presId="urn:microsoft.com/office/officeart/2005/8/layout/vList5"/>
    <dgm:cxn modelId="{3EE96B0B-8DB3-4932-B211-488C21176747}" srcId="{D8E7924E-897B-4C25-89D8-D25E3FD135DB}" destId="{99BC69C6-2AA2-406C-9555-969DCE782163}" srcOrd="1" destOrd="0" parTransId="{842ED869-904C-41B0-B09F-0E91E5577C73}" sibTransId="{501B971E-FCB7-46E2-B941-D1CBE020A090}"/>
    <dgm:cxn modelId="{70D8D3DB-6B8B-481C-8759-DBA66625E406}" type="presOf" srcId="{4CD33E0F-D4FE-4135-8671-D633CB40ADB6}" destId="{A3D3793D-B92F-4477-9632-873FEECA7E2C}" srcOrd="0" destOrd="0" presId="urn:microsoft.com/office/officeart/2005/8/layout/vList5"/>
    <dgm:cxn modelId="{D555A36E-CF82-4FEC-8973-E5B66CBDB263}" srcId="{EA43EF6B-F038-4ADB-B7F7-E9AC45790DEE}" destId="{695BBDC9-C0FC-426E-A7FB-74815A59D67D}" srcOrd="0" destOrd="0" parTransId="{12F00301-7A86-44C0-B223-DBCC3591D502}" sibTransId="{28A8D7A6-0BAE-40F2-AA9A-7EA15EE8BD06}"/>
    <dgm:cxn modelId="{6A55A79F-E1D6-4C75-905C-0D792D51CBAA}" srcId="{695BBDC9-C0FC-426E-A7FB-74815A59D67D}" destId="{2878BB1A-EEC2-4123-9F2E-CE877D4DBED9}" srcOrd="1" destOrd="0" parTransId="{4B61F548-25B5-469D-81DB-44848118E375}" sibTransId="{1EB63348-B872-4891-8E1F-184FB19FBDB1}"/>
    <dgm:cxn modelId="{DDB7E083-CDFD-40C2-A776-92DE8C3A45FF}" type="presOf" srcId="{E362EDD1-FFEB-4972-AA68-067DE738315D}" destId="{E01068D0-2BF2-49EA-B458-CE074C276803}" srcOrd="0" destOrd="0" presId="urn:microsoft.com/office/officeart/2005/8/layout/vList5"/>
    <dgm:cxn modelId="{BEEB195A-CA56-478D-B053-8DF67FCD7B19}" type="presOf" srcId="{55AF1F75-BA53-4938-BA64-3AF38AF00887}" destId="{CE7C746D-F815-42D8-B457-6CA4F80FE44C}" srcOrd="0" destOrd="0" presId="urn:microsoft.com/office/officeart/2005/8/layout/vList5"/>
    <dgm:cxn modelId="{18D2DB65-C1AA-40BD-ACBD-04F0015031F2}" type="presParOf" srcId="{BC982B51-E71C-4762-AA1C-A359C7C88817}" destId="{79DD01A6-AE3E-42AC-974A-ECA18F9373FE}" srcOrd="0" destOrd="0" presId="urn:microsoft.com/office/officeart/2005/8/layout/vList5"/>
    <dgm:cxn modelId="{84754471-6B23-4378-99C5-E712FD9CB089}" type="presParOf" srcId="{79DD01A6-AE3E-42AC-974A-ECA18F9373FE}" destId="{88338703-43AB-4BDE-AB57-ECA9CE821561}" srcOrd="0" destOrd="0" presId="urn:microsoft.com/office/officeart/2005/8/layout/vList5"/>
    <dgm:cxn modelId="{88BD11FA-C928-4C9E-8232-2361BA185C37}" type="presParOf" srcId="{79DD01A6-AE3E-42AC-974A-ECA18F9373FE}" destId="{A3D3793D-B92F-4477-9632-873FEECA7E2C}" srcOrd="1" destOrd="0" presId="urn:microsoft.com/office/officeart/2005/8/layout/vList5"/>
    <dgm:cxn modelId="{26A78317-7B3A-4531-BB27-34842F662608}" type="presParOf" srcId="{BC982B51-E71C-4762-AA1C-A359C7C88817}" destId="{6D15AF1B-4E20-4B76-ADF2-FDEA9BEED40F}" srcOrd="1" destOrd="0" presId="urn:microsoft.com/office/officeart/2005/8/layout/vList5"/>
    <dgm:cxn modelId="{22CE58A3-11B7-4B4F-B289-D20293B7B820}" type="presParOf" srcId="{BC982B51-E71C-4762-AA1C-A359C7C88817}" destId="{E3316779-DE34-461B-B7F7-7B63E6CA0566}" srcOrd="2" destOrd="0" presId="urn:microsoft.com/office/officeart/2005/8/layout/vList5"/>
    <dgm:cxn modelId="{2A9CDBE0-3FA7-4BD3-B626-526030264696}" type="presParOf" srcId="{E3316779-DE34-461B-B7F7-7B63E6CA0566}" destId="{C91CAFE5-6C84-49E3-9331-837A4BD0D9A9}" srcOrd="0" destOrd="0" presId="urn:microsoft.com/office/officeart/2005/8/layout/vList5"/>
    <dgm:cxn modelId="{3A7446DD-CD40-4B77-B659-0AC6C89BAB2A}" type="presParOf" srcId="{E3316779-DE34-461B-B7F7-7B63E6CA0566}" destId="{30615314-ECE3-4904-8D5F-BDDA725B8F7E}" srcOrd="1" destOrd="0" presId="urn:microsoft.com/office/officeart/2005/8/layout/vList5"/>
    <dgm:cxn modelId="{F95DBF7D-186A-46C5-80B2-090626912845}" type="presParOf" srcId="{BC982B51-E71C-4762-AA1C-A359C7C88817}" destId="{353493AC-AC39-4730-B48C-1B22E3A68DB0}" srcOrd="3" destOrd="0" presId="urn:microsoft.com/office/officeart/2005/8/layout/vList5"/>
    <dgm:cxn modelId="{5ED7D12D-98C5-46CE-A874-45BA8077DAAF}" type="presParOf" srcId="{BC982B51-E71C-4762-AA1C-A359C7C88817}" destId="{406CDCB5-9787-4E22-B146-B3B057F2F73D}" srcOrd="4" destOrd="0" presId="urn:microsoft.com/office/officeart/2005/8/layout/vList5"/>
    <dgm:cxn modelId="{0BEC3597-BE6B-4573-AE9D-44818B675042}" type="presParOf" srcId="{406CDCB5-9787-4E22-B146-B3B057F2F73D}" destId="{4290B538-94A8-4EDA-B11A-23E27D61A880}" srcOrd="0" destOrd="0" presId="urn:microsoft.com/office/officeart/2005/8/layout/vList5"/>
    <dgm:cxn modelId="{66BC2DA6-A010-4CD5-A14F-0F2B11B85587}" type="presParOf" srcId="{406CDCB5-9787-4E22-B146-B3B057F2F73D}" destId="{D20E5F48-C2D4-4725-951F-F95B50BD003A}" srcOrd="1" destOrd="0" presId="urn:microsoft.com/office/officeart/2005/8/layout/vList5"/>
    <dgm:cxn modelId="{D2EC9870-5935-482F-A2C5-C8A801047542}" type="presParOf" srcId="{BC982B51-E71C-4762-AA1C-A359C7C88817}" destId="{34592403-79DC-425F-B108-9727FF773D10}" srcOrd="5" destOrd="0" presId="urn:microsoft.com/office/officeart/2005/8/layout/vList5"/>
    <dgm:cxn modelId="{E7E90272-9B62-4048-8594-5E42589508A8}" type="presParOf" srcId="{BC982B51-E71C-4762-AA1C-A359C7C88817}" destId="{9A31F6B8-4EAB-48AC-86CD-BC016289E7AD}" srcOrd="6" destOrd="0" presId="urn:microsoft.com/office/officeart/2005/8/layout/vList5"/>
    <dgm:cxn modelId="{39662500-B5A1-4072-82BD-780720609524}" type="presParOf" srcId="{9A31F6B8-4EAB-48AC-86CD-BC016289E7AD}" destId="{CE7C746D-F815-42D8-B457-6CA4F80FE44C}" srcOrd="0" destOrd="0" presId="urn:microsoft.com/office/officeart/2005/8/layout/vList5"/>
    <dgm:cxn modelId="{97F5CD78-6C9E-47D5-A26A-6170224C0F48}" type="presParOf" srcId="{9A31F6B8-4EAB-48AC-86CD-BC016289E7AD}" destId="{E01068D0-2BF2-49EA-B458-CE074C276803}" srcOrd="1" destOrd="0" presId="urn:microsoft.com/office/officeart/2005/8/layout/vList5"/>
    <dgm:cxn modelId="{DDF36EB6-93EA-463E-A927-305CC20BA51B}" type="presParOf" srcId="{BC982B51-E71C-4762-AA1C-A359C7C88817}" destId="{B21E4999-07C9-49D5-B334-F4BDE53E8193}" srcOrd="7" destOrd="0" presId="urn:microsoft.com/office/officeart/2005/8/layout/vList5"/>
    <dgm:cxn modelId="{2AB43F9B-2C1C-4B86-9CB4-55C195EE5E8B}" type="presParOf" srcId="{BC982B51-E71C-4762-AA1C-A359C7C88817}" destId="{50B2D596-6E19-46DA-98BE-0A63B283B04C}" srcOrd="8" destOrd="0" presId="urn:microsoft.com/office/officeart/2005/8/layout/vList5"/>
    <dgm:cxn modelId="{0F758FB1-2502-444B-BA41-26412F42958F}" type="presParOf" srcId="{50B2D596-6E19-46DA-98BE-0A63B283B04C}" destId="{23EBFEA6-9F57-4E4C-A7E6-40A32494185A}" srcOrd="0" destOrd="0" presId="urn:microsoft.com/office/officeart/2005/8/layout/vList5"/>
    <dgm:cxn modelId="{F7CDB71E-C3F8-48B2-98A2-19811FB9EFA5}" type="presParOf" srcId="{50B2D596-6E19-46DA-98BE-0A63B283B04C}" destId="{D0154366-708D-40C5-8BF2-0F0A4FBD656B}" srcOrd="1" destOrd="0" presId="urn:microsoft.com/office/officeart/2005/8/layout/vList5"/>
    <dgm:cxn modelId="{1AE4CBAB-B1F2-4FA0-8EB6-6257EFE4176C}" type="presParOf" srcId="{BC982B51-E71C-4762-AA1C-A359C7C88817}" destId="{D535C626-3E6E-4458-B3D7-2FEC1EDC19B8}" srcOrd="9" destOrd="0" presId="urn:microsoft.com/office/officeart/2005/8/layout/vList5"/>
    <dgm:cxn modelId="{CD57E88C-3DEB-4212-94B1-0D1D9089E92F}" type="presParOf" srcId="{BC982B51-E71C-4762-AA1C-A359C7C88817}" destId="{5EC9FD2A-54B7-4C1D-BF27-3A82497B8662}" srcOrd="10" destOrd="0" presId="urn:microsoft.com/office/officeart/2005/8/layout/vList5"/>
    <dgm:cxn modelId="{D53F6DC0-B0D8-4B64-896D-3555A1E72FEA}" type="presParOf" srcId="{5EC9FD2A-54B7-4C1D-BF27-3A82497B8662}" destId="{5267406F-D822-4D24-8A06-F6F87D267083}" srcOrd="0" destOrd="0" presId="urn:microsoft.com/office/officeart/2005/8/layout/vList5"/>
    <dgm:cxn modelId="{DBFDD8DF-0452-4887-B51F-689189346D81}" type="presParOf" srcId="{5EC9FD2A-54B7-4C1D-BF27-3A82497B8662}" destId="{1A21CE2C-B6BB-4416-AC2A-A2E19005F2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77EE9-5A81-48A4-8191-DF34619C1A8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D41E2EF-3FEC-4A40-95B6-DED7645FD3B7}">
      <dgm:prSet phldrT="[Text]" custT="1"/>
      <dgm:spPr/>
      <dgm:t>
        <a:bodyPr/>
        <a:lstStyle/>
        <a:p>
          <a:r>
            <a:rPr lang="en-US" sz="1600" b="1" dirty="0" smtClean="0"/>
            <a:t>Initiate</a:t>
          </a:r>
          <a:endParaRPr lang="en-IN" sz="1600" b="1" dirty="0"/>
        </a:p>
      </dgm:t>
    </dgm:pt>
    <dgm:pt modelId="{FD352B61-6F82-4748-BE79-4F875B2FE2C1}" type="parTrans" cxnId="{A706E356-3D63-4B46-86A2-DAD2AE71568B}">
      <dgm:prSet/>
      <dgm:spPr/>
      <dgm:t>
        <a:bodyPr/>
        <a:lstStyle/>
        <a:p>
          <a:endParaRPr lang="en-IN"/>
        </a:p>
      </dgm:t>
    </dgm:pt>
    <dgm:pt modelId="{32E5CCCC-5BBF-47B1-9C70-ED8C38258D04}" type="sibTrans" cxnId="{A706E356-3D63-4B46-86A2-DAD2AE71568B}">
      <dgm:prSet custT="1"/>
      <dgm:spPr/>
      <dgm:t>
        <a:bodyPr/>
        <a:lstStyle/>
        <a:p>
          <a:endParaRPr lang="en-IN" sz="1400"/>
        </a:p>
      </dgm:t>
    </dgm:pt>
    <dgm:pt modelId="{E8357066-6902-470D-A35B-9223164B3182}">
      <dgm:prSet phldrT="[Text]" custT="1"/>
      <dgm:spPr/>
      <dgm:t>
        <a:bodyPr/>
        <a:lstStyle/>
        <a:p>
          <a:r>
            <a:rPr lang="en-US" sz="1600" b="1" dirty="0" smtClean="0"/>
            <a:t>Development</a:t>
          </a:r>
          <a:endParaRPr lang="en-IN" sz="1600" b="1" dirty="0"/>
        </a:p>
      </dgm:t>
    </dgm:pt>
    <dgm:pt modelId="{15C3AA09-3FBB-4AAB-9305-358FF89F7B71}" type="parTrans" cxnId="{466B197E-C15F-481B-BA80-31AE6FFB9FA5}">
      <dgm:prSet/>
      <dgm:spPr/>
      <dgm:t>
        <a:bodyPr/>
        <a:lstStyle/>
        <a:p>
          <a:endParaRPr lang="en-IN"/>
        </a:p>
      </dgm:t>
    </dgm:pt>
    <dgm:pt modelId="{9FCCE2FA-0978-434F-87A4-0E39C396CA90}" type="sibTrans" cxnId="{466B197E-C15F-481B-BA80-31AE6FFB9FA5}">
      <dgm:prSet custT="1"/>
      <dgm:spPr/>
      <dgm:t>
        <a:bodyPr/>
        <a:lstStyle/>
        <a:p>
          <a:endParaRPr lang="en-IN" sz="1400"/>
        </a:p>
      </dgm:t>
    </dgm:pt>
    <dgm:pt modelId="{1114F05D-AF51-4443-B3C4-C42F399A7360}">
      <dgm:prSet phldrT="[Text]" custT="1"/>
      <dgm:spPr/>
      <dgm:t>
        <a:bodyPr/>
        <a:lstStyle/>
        <a:p>
          <a:r>
            <a:rPr lang="en-US" sz="1600" b="1" dirty="0" smtClean="0"/>
            <a:t>Submission</a:t>
          </a:r>
          <a:endParaRPr lang="en-IN" sz="1600" b="1" dirty="0"/>
        </a:p>
      </dgm:t>
    </dgm:pt>
    <dgm:pt modelId="{5EF13E11-4280-424A-AAFE-1D095F04A070}" type="parTrans" cxnId="{25EBFAF5-FB3C-418A-98BE-C168F829AF47}">
      <dgm:prSet/>
      <dgm:spPr/>
      <dgm:t>
        <a:bodyPr/>
        <a:lstStyle/>
        <a:p>
          <a:endParaRPr lang="en-IN"/>
        </a:p>
      </dgm:t>
    </dgm:pt>
    <dgm:pt modelId="{8A04B23C-3E56-4F74-B9C5-85A016DAE069}" type="sibTrans" cxnId="{25EBFAF5-FB3C-418A-98BE-C168F829AF47}">
      <dgm:prSet custT="1"/>
      <dgm:spPr/>
      <dgm:t>
        <a:bodyPr/>
        <a:lstStyle/>
        <a:p>
          <a:endParaRPr lang="en-IN" sz="1400"/>
        </a:p>
      </dgm:t>
    </dgm:pt>
    <dgm:pt modelId="{A321BC3D-EFB2-4B93-BFC2-BCF08B9469E6}">
      <dgm:prSet phldrT="[Text]" custT="1"/>
      <dgm:spPr/>
      <dgm:t>
        <a:bodyPr/>
        <a:lstStyle/>
        <a:p>
          <a:r>
            <a:rPr lang="en-US" sz="1200" dirty="0" smtClean="0"/>
            <a:t>Scope &amp; choose Mobile OS</a:t>
          </a:r>
          <a:endParaRPr lang="en-IN" sz="1200" dirty="0"/>
        </a:p>
      </dgm:t>
    </dgm:pt>
    <dgm:pt modelId="{4789C43E-94C1-491B-AA17-918011A4B006}" type="parTrans" cxnId="{4BA065F3-8170-4015-83A9-460C1E2BFAF3}">
      <dgm:prSet/>
      <dgm:spPr/>
      <dgm:t>
        <a:bodyPr/>
        <a:lstStyle/>
        <a:p>
          <a:endParaRPr lang="en-IN"/>
        </a:p>
      </dgm:t>
    </dgm:pt>
    <dgm:pt modelId="{A99A1309-5D92-48C5-B280-B9E706334AEE}" type="sibTrans" cxnId="{4BA065F3-8170-4015-83A9-460C1E2BFAF3}">
      <dgm:prSet/>
      <dgm:spPr/>
      <dgm:t>
        <a:bodyPr/>
        <a:lstStyle/>
        <a:p>
          <a:endParaRPr lang="en-IN"/>
        </a:p>
      </dgm:t>
    </dgm:pt>
    <dgm:pt modelId="{D52A339E-C18A-4FA8-996C-483A4E48D214}">
      <dgm:prSet phldrT="[Text]" custT="1"/>
      <dgm:spPr/>
      <dgm:t>
        <a:bodyPr/>
        <a:lstStyle/>
        <a:p>
          <a:r>
            <a:rPr lang="en-IN" sz="1200" dirty="0" smtClean="0"/>
            <a:t>Prepare an App Launch plan</a:t>
          </a:r>
          <a:endParaRPr lang="en-IN" sz="1200" dirty="0"/>
        </a:p>
      </dgm:t>
    </dgm:pt>
    <dgm:pt modelId="{A7406084-24C4-49BE-A881-00344EBAC466}" type="parTrans" cxnId="{0DEDFC28-C848-4432-B41C-1B4986FEBA42}">
      <dgm:prSet/>
      <dgm:spPr/>
      <dgm:t>
        <a:bodyPr/>
        <a:lstStyle/>
        <a:p>
          <a:endParaRPr lang="en-IN"/>
        </a:p>
      </dgm:t>
    </dgm:pt>
    <dgm:pt modelId="{31B3061B-E7B6-417E-8F86-5E794E67196A}" type="sibTrans" cxnId="{0DEDFC28-C848-4432-B41C-1B4986FEBA42}">
      <dgm:prSet/>
      <dgm:spPr/>
      <dgm:t>
        <a:bodyPr/>
        <a:lstStyle/>
        <a:p>
          <a:endParaRPr lang="en-IN"/>
        </a:p>
      </dgm:t>
    </dgm:pt>
    <dgm:pt modelId="{5C1E702E-1400-4100-97B5-12F4EEB6F9D9}">
      <dgm:prSet phldrT="[Text]" custT="1"/>
      <dgm:spPr/>
      <dgm:t>
        <a:bodyPr/>
        <a:lstStyle/>
        <a:p>
          <a:r>
            <a:rPr lang="en-US" sz="1600" b="1" dirty="0" smtClean="0"/>
            <a:t>Promotion</a:t>
          </a:r>
          <a:endParaRPr lang="en-IN" sz="1600" b="1" dirty="0"/>
        </a:p>
      </dgm:t>
    </dgm:pt>
    <dgm:pt modelId="{21A0BBF7-70E7-42CD-8AD4-479E507052A1}" type="parTrans" cxnId="{4CFD0965-AE73-439F-9ACE-EF7FBEF9208D}">
      <dgm:prSet/>
      <dgm:spPr/>
      <dgm:t>
        <a:bodyPr/>
        <a:lstStyle/>
        <a:p>
          <a:endParaRPr lang="en-IN"/>
        </a:p>
      </dgm:t>
    </dgm:pt>
    <dgm:pt modelId="{14AE01AB-CE31-4E3D-AA15-C2DD5D4246E1}" type="sibTrans" cxnId="{4CFD0965-AE73-439F-9ACE-EF7FBEF9208D}">
      <dgm:prSet/>
      <dgm:spPr/>
      <dgm:t>
        <a:bodyPr/>
        <a:lstStyle/>
        <a:p>
          <a:endParaRPr lang="en-IN"/>
        </a:p>
      </dgm:t>
    </dgm:pt>
    <dgm:pt modelId="{C3804763-0C90-4E8A-8213-F4B93B0C82CE}">
      <dgm:prSet phldrT="[Text]" custT="1"/>
      <dgm:spPr/>
      <dgm:t>
        <a:bodyPr/>
        <a:lstStyle/>
        <a:p>
          <a:r>
            <a:rPr lang="en-US" sz="1200" dirty="0" smtClean="0"/>
            <a:t>Paid stores</a:t>
          </a:r>
          <a:endParaRPr lang="en-IN" sz="1200" dirty="0"/>
        </a:p>
      </dgm:t>
    </dgm:pt>
    <dgm:pt modelId="{71D38748-AA90-421A-80D9-E927635B09C7}" type="parTrans" cxnId="{191A7AA3-6AFA-46C2-B93B-DDF771C14025}">
      <dgm:prSet/>
      <dgm:spPr/>
      <dgm:t>
        <a:bodyPr/>
        <a:lstStyle/>
        <a:p>
          <a:endParaRPr lang="en-IN"/>
        </a:p>
      </dgm:t>
    </dgm:pt>
    <dgm:pt modelId="{977E7651-A49C-4677-9862-AB6783D4EC93}" type="sibTrans" cxnId="{191A7AA3-6AFA-46C2-B93B-DDF771C14025}">
      <dgm:prSet/>
      <dgm:spPr/>
      <dgm:t>
        <a:bodyPr/>
        <a:lstStyle/>
        <a:p>
          <a:endParaRPr lang="en-IN"/>
        </a:p>
      </dgm:t>
    </dgm:pt>
    <dgm:pt modelId="{5491B2D3-7A27-4DA7-BE2F-7054365458EA}">
      <dgm:prSet phldrT="[Text]" custT="1"/>
      <dgm:spPr/>
      <dgm:t>
        <a:bodyPr/>
        <a:lstStyle/>
        <a:p>
          <a:r>
            <a:rPr lang="en-US" sz="1200" dirty="0" smtClean="0"/>
            <a:t>Develop </a:t>
          </a:r>
          <a:r>
            <a:rPr lang="en-US" sz="1200" dirty="0" err="1" smtClean="0"/>
            <a:t>webservice</a:t>
          </a:r>
          <a:endParaRPr lang="en-IN" sz="1200" dirty="0"/>
        </a:p>
      </dgm:t>
    </dgm:pt>
    <dgm:pt modelId="{C9B73651-F9C8-4281-8A07-ED3273754E53}" type="parTrans" cxnId="{E593531B-7EDB-4F8C-A783-413D8CEE4E9A}">
      <dgm:prSet/>
      <dgm:spPr/>
      <dgm:t>
        <a:bodyPr/>
        <a:lstStyle/>
        <a:p>
          <a:endParaRPr lang="en-IN"/>
        </a:p>
      </dgm:t>
    </dgm:pt>
    <dgm:pt modelId="{5795852C-3451-4A1B-8D3F-193F705C5D3A}" type="sibTrans" cxnId="{E593531B-7EDB-4F8C-A783-413D8CEE4E9A}">
      <dgm:prSet/>
      <dgm:spPr/>
      <dgm:t>
        <a:bodyPr/>
        <a:lstStyle/>
        <a:p>
          <a:endParaRPr lang="en-IN"/>
        </a:p>
      </dgm:t>
    </dgm:pt>
    <dgm:pt modelId="{A0E35D97-1477-47CB-92C6-2123DA7B3694}">
      <dgm:prSet phldrT="[Text]" custT="1"/>
      <dgm:spPr/>
      <dgm:t>
        <a:bodyPr/>
        <a:lstStyle/>
        <a:p>
          <a:r>
            <a:rPr lang="en-US" sz="1200" dirty="0" smtClean="0"/>
            <a:t>Design wireframe</a:t>
          </a:r>
          <a:endParaRPr lang="en-IN" sz="1200" dirty="0"/>
        </a:p>
      </dgm:t>
    </dgm:pt>
    <dgm:pt modelId="{9CFD4D1E-F25D-4073-B25C-B6E5921DF6AC}" type="parTrans" cxnId="{A6FDD3E7-177C-483D-9628-9C6D0B2C1B33}">
      <dgm:prSet/>
      <dgm:spPr/>
      <dgm:t>
        <a:bodyPr/>
        <a:lstStyle/>
        <a:p>
          <a:endParaRPr lang="en-IN"/>
        </a:p>
      </dgm:t>
    </dgm:pt>
    <dgm:pt modelId="{E799F138-F3C6-43EA-A441-C05FB8417983}" type="sibTrans" cxnId="{A6FDD3E7-177C-483D-9628-9C6D0B2C1B33}">
      <dgm:prSet/>
      <dgm:spPr/>
      <dgm:t>
        <a:bodyPr/>
        <a:lstStyle/>
        <a:p>
          <a:endParaRPr lang="en-IN"/>
        </a:p>
      </dgm:t>
    </dgm:pt>
    <dgm:pt modelId="{3F785D59-2E98-473B-9EC3-5C9ECAA8AC82}">
      <dgm:prSet phldrT="[Text]" custT="1"/>
      <dgm:spPr/>
      <dgm:t>
        <a:bodyPr/>
        <a:lstStyle/>
        <a:p>
          <a:r>
            <a:rPr lang="en-US" sz="1200" dirty="0" smtClean="0"/>
            <a:t>Free Stores</a:t>
          </a:r>
          <a:endParaRPr lang="en-IN" sz="1200" dirty="0"/>
        </a:p>
      </dgm:t>
    </dgm:pt>
    <dgm:pt modelId="{594FD41B-9C30-4F2B-AEA2-82F50552B3C7}" type="parTrans" cxnId="{B8A66288-E7FC-4E0D-99D2-06AA246EC3AA}">
      <dgm:prSet/>
      <dgm:spPr/>
      <dgm:t>
        <a:bodyPr/>
        <a:lstStyle/>
        <a:p>
          <a:endParaRPr lang="en-IN"/>
        </a:p>
      </dgm:t>
    </dgm:pt>
    <dgm:pt modelId="{67E56C4E-430F-44B2-A2B3-0D610D7F33BF}" type="sibTrans" cxnId="{B8A66288-E7FC-4E0D-99D2-06AA246EC3AA}">
      <dgm:prSet/>
      <dgm:spPr/>
      <dgm:t>
        <a:bodyPr/>
        <a:lstStyle/>
        <a:p>
          <a:endParaRPr lang="en-IN"/>
        </a:p>
      </dgm:t>
    </dgm:pt>
    <dgm:pt modelId="{5AD513D9-3A15-484A-984F-44D80B843AFA}">
      <dgm:prSet phldrT="[Text]" custT="1"/>
      <dgm:spPr/>
      <dgm:t>
        <a:bodyPr/>
        <a:lstStyle/>
        <a:p>
          <a:r>
            <a:rPr lang="en-US" sz="1200" dirty="0" smtClean="0"/>
            <a:t>App World</a:t>
          </a:r>
          <a:endParaRPr lang="en-IN" sz="1200" dirty="0"/>
        </a:p>
      </dgm:t>
    </dgm:pt>
    <dgm:pt modelId="{6768D9AE-4A87-49D3-8DAB-ABE7FCC84441}" type="parTrans" cxnId="{56746181-E0C6-4A98-BFCC-CF44FFED5356}">
      <dgm:prSet/>
      <dgm:spPr/>
      <dgm:t>
        <a:bodyPr/>
        <a:lstStyle/>
        <a:p>
          <a:endParaRPr lang="en-IN"/>
        </a:p>
      </dgm:t>
    </dgm:pt>
    <dgm:pt modelId="{2ABDADD3-10D2-4DC2-AB85-22099CF7D4AB}" type="sibTrans" cxnId="{56746181-E0C6-4A98-BFCC-CF44FFED5356}">
      <dgm:prSet/>
      <dgm:spPr/>
      <dgm:t>
        <a:bodyPr/>
        <a:lstStyle/>
        <a:p>
          <a:endParaRPr lang="en-IN"/>
        </a:p>
      </dgm:t>
    </dgm:pt>
    <dgm:pt modelId="{CD203105-5A41-468A-BD52-C2D0A56A5419}">
      <dgm:prSet phldrT="[Text]" custT="1"/>
      <dgm:spPr/>
      <dgm:t>
        <a:bodyPr/>
        <a:lstStyle/>
        <a:p>
          <a:r>
            <a:rPr lang="en-US" sz="1200" dirty="0" smtClean="0"/>
            <a:t>iTunes</a:t>
          </a:r>
          <a:endParaRPr lang="en-IN" sz="1200" dirty="0"/>
        </a:p>
      </dgm:t>
    </dgm:pt>
    <dgm:pt modelId="{83D0CC38-5754-41C8-ABCA-23CCFF17502E}" type="parTrans" cxnId="{CE26009D-0359-4BEC-805B-EF50AA568189}">
      <dgm:prSet/>
      <dgm:spPr/>
      <dgm:t>
        <a:bodyPr/>
        <a:lstStyle/>
        <a:p>
          <a:endParaRPr lang="en-IN"/>
        </a:p>
      </dgm:t>
    </dgm:pt>
    <dgm:pt modelId="{B0768F79-FCB1-4593-A16B-44FAB17309C7}" type="sibTrans" cxnId="{CE26009D-0359-4BEC-805B-EF50AA568189}">
      <dgm:prSet/>
      <dgm:spPr/>
      <dgm:t>
        <a:bodyPr/>
        <a:lstStyle/>
        <a:p>
          <a:endParaRPr lang="en-IN"/>
        </a:p>
      </dgm:t>
    </dgm:pt>
    <dgm:pt modelId="{11F32E5E-F633-4D67-A16B-D217E2905D59}">
      <dgm:prSet phldrT="[Text]" custT="1"/>
      <dgm:spPr/>
      <dgm:t>
        <a:bodyPr/>
        <a:lstStyle/>
        <a:p>
          <a:r>
            <a:rPr lang="en-US" sz="1200" dirty="0" smtClean="0"/>
            <a:t>Android Market</a:t>
          </a:r>
          <a:endParaRPr lang="en-IN" sz="1200" dirty="0"/>
        </a:p>
      </dgm:t>
    </dgm:pt>
    <dgm:pt modelId="{2770F154-A745-4B97-BE40-67AF67367B1D}" type="parTrans" cxnId="{2838A393-254C-4E1E-8F8B-1E9E4D474B1B}">
      <dgm:prSet/>
      <dgm:spPr/>
      <dgm:t>
        <a:bodyPr/>
        <a:lstStyle/>
        <a:p>
          <a:endParaRPr lang="en-IN"/>
        </a:p>
      </dgm:t>
    </dgm:pt>
    <dgm:pt modelId="{C149B487-0E62-4C79-B8A4-D89FE5B57803}" type="sibTrans" cxnId="{2838A393-254C-4E1E-8F8B-1E9E4D474B1B}">
      <dgm:prSet/>
      <dgm:spPr/>
      <dgm:t>
        <a:bodyPr/>
        <a:lstStyle/>
        <a:p>
          <a:endParaRPr lang="en-IN"/>
        </a:p>
      </dgm:t>
    </dgm:pt>
    <dgm:pt modelId="{94C36DE1-69A1-4F4C-AB55-65DB266FB44F}">
      <dgm:prSet phldrT="[Text]" custT="1"/>
      <dgm:spPr/>
      <dgm:t>
        <a:bodyPr/>
        <a:lstStyle/>
        <a:p>
          <a:r>
            <a:rPr lang="en-US" sz="1200" dirty="0" err="1" smtClean="0"/>
            <a:t>GetJar</a:t>
          </a:r>
          <a:endParaRPr lang="en-IN" sz="1200" dirty="0"/>
        </a:p>
      </dgm:t>
    </dgm:pt>
    <dgm:pt modelId="{2EE23255-D261-475D-A5F1-5E66D1EC1104}" type="parTrans" cxnId="{CAF84FF6-5EB8-43CF-9B65-6FD5EB468BE8}">
      <dgm:prSet/>
      <dgm:spPr/>
      <dgm:t>
        <a:bodyPr/>
        <a:lstStyle/>
        <a:p>
          <a:endParaRPr lang="en-IN"/>
        </a:p>
      </dgm:t>
    </dgm:pt>
    <dgm:pt modelId="{F6612838-4179-4D5B-A517-BDF31105FA5A}" type="sibTrans" cxnId="{CAF84FF6-5EB8-43CF-9B65-6FD5EB468BE8}">
      <dgm:prSet/>
      <dgm:spPr/>
      <dgm:t>
        <a:bodyPr/>
        <a:lstStyle/>
        <a:p>
          <a:endParaRPr lang="en-IN"/>
        </a:p>
      </dgm:t>
    </dgm:pt>
    <dgm:pt modelId="{613323BF-24D4-4E3C-B00B-97FCE19B255C}">
      <dgm:prSet phldrT="[Text]" custT="1"/>
      <dgm:spPr/>
      <dgm:t>
        <a:bodyPr/>
        <a:lstStyle/>
        <a:p>
          <a:endParaRPr lang="en-IN" sz="1200" dirty="0"/>
        </a:p>
      </dgm:t>
    </dgm:pt>
    <dgm:pt modelId="{7DAAD585-0C06-4CEA-B9CB-5FA47E5B2135}" type="parTrans" cxnId="{679E7924-6D3B-4B3D-9B79-162F9EBC5DF0}">
      <dgm:prSet/>
      <dgm:spPr/>
      <dgm:t>
        <a:bodyPr/>
        <a:lstStyle/>
        <a:p>
          <a:endParaRPr lang="en-IN"/>
        </a:p>
      </dgm:t>
    </dgm:pt>
    <dgm:pt modelId="{4E6DE60E-ADA7-4F15-86F1-6312959C44B5}" type="sibTrans" cxnId="{679E7924-6D3B-4B3D-9B79-162F9EBC5DF0}">
      <dgm:prSet/>
      <dgm:spPr/>
      <dgm:t>
        <a:bodyPr/>
        <a:lstStyle/>
        <a:p>
          <a:endParaRPr lang="en-IN"/>
        </a:p>
      </dgm:t>
    </dgm:pt>
    <dgm:pt modelId="{8497EE5C-7D4B-4B74-A0E6-21FAD4BDB7AD}">
      <dgm:prSet phldrT="[Text]" custT="1"/>
      <dgm:spPr/>
      <dgm:t>
        <a:bodyPr/>
        <a:lstStyle/>
        <a:p>
          <a:r>
            <a:rPr lang="en-US" sz="1200" dirty="0" smtClean="0"/>
            <a:t>Project Plan</a:t>
          </a:r>
          <a:endParaRPr lang="en-IN" sz="1200" dirty="0"/>
        </a:p>
      </dgm:t>
    </dgm:pt>
    <dgm:pt modelId="{08295031-CB7C-404D-B7CF-0E6CBEC7093D}" type="sibTrans" cxnId="{36D72243-3F03-4DF9-85A0-71CE57FFF09A}">
      <dgm:prSet/>
      <dgm:spPr/>
      <dgm:t>
        <a:bodyPr/>
        <a:lstStyle/>
        <a:p>
          <a:endParaRPr lang="en-IN"/>
        </a:p>
      </dgm:t>
    </dgm:pt>
    <dgm:pt modelId="{A15B74AB-2574-444E-9938-F283F0E290DD}" type="parTrans" cxnId="{36D72243-3F03-4DF9-85A0-71CE57FFF09A}">
      <dgm:prSet/>
      <dgm:spPr/>
      <dgm:t>
        <a:bodyPr/>
        <a:lstStyle/>
        <a:p>
          <a:endParaRPr lang="en-IN"/>
        </a:p>
      </dgm:t>
    </dgm:pt>
    <dgm:pt modelId="{0E9B001D-DD1A-4E12-90AD-4446B1A46DF5}">
      <dgm:prSet phldrT="[Text]" custT="1"/>
      <dgm:spPr/>
      <dgm:t>
        <a:bodyPr/>
        <a:lstStyle/>
        <a:p>
          <a:r>
            <a:rPr lang="en-US" sz="1200" dirty="0" smtClean="0"/>
            <a:t>Testing</a:t>
          </a:r>
          <a:endParaRPr lang="en-IN" sz="1200" dirty="0"/>
        </a:p>
      </dgm:t>
    </dgm:pt>
    <dgm:pt modelId="{83497A0D-AA91-46A6-862E-E5EDEAD451C9}" type="parTrans" cxnId="{7441CC6A-4AA9-441A-AC60-717A00AFE32A}">
      <dgm:prSet/>
      <dgm:spPr/>
      <dgm:t>
        <a:bodyPr/>
        <a:lstStyle/>
        <a:p>
          <a:endParaRPr lang="en-IN"/>
        </a:p>
      </dgm:t>
    </dgm:pt>
    <dgm:pt modelId="{462CAECB-8302-40E0-AC4F-2A881AF4AC12}" type="sibTrans" cxnId="{7441CC6A-4AA9-441A-AC60-717A00AFE32A}">
      <dgm:prSet/>
      <dgm:spPr/>
      <dgm:t>
        <a:bodyPr/>
        <a:lstStyle/>
        <a:p>
          <a:endParaRPr lang="en-IN"/>
        </a:p>
      </dgm:t>
    </dgm:pt>
    <dgm:pt modelId="{EFF381B5-1DDA-4957-B1B2-320A497D20C5}">
      <dgm:prSet phldrT="[Text]" custT="1"/>
      <dgm:spPr/>
      <dgm:t>
        <a:bodyPr/>
        <a:lstStyle/>
        <a:p>
          <a:r>
            <a:rPr lang="en-US" sz="1200" dirty="0" smtClean="0"/>
            <a:t>Vendor Selection</a:t>
          </a:r>
          <a:endParaRPr lang="en-IN" sz="1200" dirty="0"/>
        </a:p>
      </dgm:t>
    </dgm:pt>
    <dgm:pt modelId="{537FC63D-F18A-4B45-A2E1-2A18A3F30C1F}" type="parTrans" cxnId="{D97120E4-D7E1-411B-9398-95C44B2EA024}">
      <dgm:prSet/>
      <dgm:spPr/>
      <dgm:t>
        <a:bodyPr/>
        <a:lstStyle/>
        <a:p>
          <a:endParaRPr lang="en-IN"/>
        </a:p>
      </dgm:t>
    </dgm:pt>
    <dgm:pt modelId="{05CBF3BA-E78B-4E96-995A-54D412501FAD}" type="sibTrans" cxnId="{D97120E4-D7E1-411B-9398-95C44B2EA024}">
      <dgm:prSet/>
      <dgm:spPr/>
      <dgm:t>
        <a:bodyPr/>
        <a:lstStyle/>
        <a:p>
          <a:endParaRPr lang="en-IN"/>
        </a:p>
      </dgm:t>
    </dgm:pt>
    <dgm:pt modelId="{B141AAEF-BF35-4479-B7FF-0CA8F3D9F311}">
      <dgm:prSet phldrT="[Text]" custT="1"/>
      <dgm:spPr/>
      <dgm:t>
        <a:bodyPr/>
        <a:lstStyle/>
        <a:p>
          <a:r>
            <a:rPr lang="en-US" sz="1200" dirty="0" smtClean="0"/>
            <a:t>Development</a:t>
          </a:r>
          <a:endParaRPr lang="en-IN" sz="1200" dirty="0"/>
        </a:p>
      </dgm:t>
    </dgm:pt>
    <dgm:pt modelId="{BC43416F-7551-45AE-97A5-120C9B5127C5}" type="parTrans" cxnId="{93407F0F-3E51-4C09-A346-846B7DAE960F}">
      <dgm:prSet/>
      <dgm:spPr/>
      <dgm:t>
        <a:bodyPr/>
        <a:lstStyle/>
        <a:p>
          <a:endParaRPr lang="en-IN"/>
        </a:p>
      </dgm:t>
    </dgm:pt>
    <dgm:pt modelId="{7513429D-F16A-4E43-95D2-2D6856F44594}" type="sibTrans" cxnId="{93407F0F-3E51-4C09-A346-846B7DAE960F}">
      <dgm:prSet/>
      <dgm:spPr/>
      <dgm:t>
        <a:bodyPr/>
        <a:lstStyle/>
        <a:p>
          <a:endParaRPr lang="en-IN"/>
        </a:p>
      </dgm:t>
    </dgm:pt>
    <dgm:pt modelId="{E547A6A0-EEB0-4C30-8A25-7A38CC3861B7}">
      <dgm:prSet phldrT="[Text]" custT="1"/>
      <dgm:spPr/>
      <dgm:t>
        <a:bodyPr/>
        <a:lstStyle/>
        <a:p>
          <a:r>
            <a:rPr lang="en-US" sz="1200" dirty="0" smtClean="0"/>
            <a:t>Online PR</a:t>
          </a:r>
          <a:endParaRPr lang="en-IN" sz="1200" dirty="0"/>
        </a:p>
      </dgm:t>
    </dgm:pt>
    <dgm:pt modelId="{744E3E1F-8462-40D5-B6FF-7AF3102DB730}" type="parTrans" cxnId="{EFA97E8C-843B-43FD-8672-1ACB5F750582}">
      <dgm:prSet/>
      <dgm:spPr/>
      <dgm:t>
        <a:bodyPr/>
        <a:lstStyle/>
        <a:p>
          <a:endParaRPr lang="en-IN"/>
        </a:p>
      </dgm:t>
    </dgm:pt>
    <dgm:pt modelId="{A72418A2-97ED-48B3-BC91-42E0C6F7B063}" type="sibTrans" cxnId="{EFA97E8C-843B-43FD-8672-1ACB5F750582}">
      <dgm:prSet/>
      <dgm:spPr/>
      <dgm:t>
        <a:bodyPr/>
        <a:lstStyle/>
        <a:p>
          <a:endParaRPr lang="en-IN"/>
        </a:p>
      </dgm:t>
    </dgm:pt>
    <dgm:pt modelId="{DE3D0912-AF31-4FB2-83E7-819ACB35CABB}">
      <dgm:prSet phldrT="[Text]" custT="1"/>
      <dgm:spPr/>
      <dgm:t>
        <a:bodyPr/>
        <a:lstStyle/>
        <a:p>
          <a:r>
            <a:rPr lang="en-US" sz="1200" dirty="0" smtClean="0"/>
            <a:t>Blogger reviews</a:t>
          </a:r>
          <a:endParaRPr lang="en-IN" sz="1200" dirty="0"/>
        </a:p>
      </dgm:t>
    </dgm:pt>
    <dgm:pt modelId="{9F2EC0D0-A171-4965-818C-4EB63ED1533F}" type="parTrans" cxnId="{5AE28D95-F3CA-45B0-AC80-D8C8296DB9B0}">
      <dgm:prSet/>
      <dgm:spPr/>
      <dgm:t>
        <a:bodyPr/>
        <a:lstStyle/>
        <a:p>
          <a:endParaRPr lang="en-IN"/>
        </a:p>
      </dgm:t>
    </dgm:pt>
    <dgm:pt modelId="{1BE7F03A-6C70-4800-8DCE-36AF684BCF26}" type="sibTrans" cxnId="{5AE28D95-F3CA-45B0-AC80-D8C8296DB9B0}">
      <dgm:prSet/>
      <dgm:spPr/>
      <dgm:t>
        <a:bodyPr/>
        <a:lstStyle/>
        <a:p>
          <a:endParaRPr lang="en-IN"/>
        </a:p>
      </dgm:t>
    </dgm:pt>
    <dgm:pt modelId="{B9C2DA75-0BDC-412D-A45F-923F7C5147BA}">
      <dgm:prSet phldrT="[Text]" custT="1"/>
      <dgm:spPr/>
      <dgm:t>
        <a:bodyPr/>
        <a:lstStyle/>
        <a:p>
          <a:r>
            <a:rPr lang="en-US" sz="1200" dirty="0" smtClean="0"/>
            <a:t>Mobile marketing</a:t>
          </a:r>
          <a:endParaRPr lang="en-IN" sz="1200" dirty="0"/>
        </a:p>
      </dgm:t>
    </dgm:pt>
    <dgm:pt modelId="{85A4CF77-DDC8-4A60-85B4-DCA7EA52E945}" type="parTrans" cxnId="{9944F219-D5AF-45BA-A88F-4430A83A48D9}">
      <dgm:prSet/>
      <dgm:spPr/>
      <dgm:t>
        <a:bodyPr/>
        <a:lstStyle/>
        <a:p>
          <a:endParaRPr lang="en-IN"/>
        </a:p>
      </dgm:t>
    </dgm:pt>
    <dgm:pt modelId="{7C9F5CA2-BD71-4198-B36A-FAECE7602B82}" type="sibTrans" cxnId="{9944F219-D5AF-45BA-A88F-4430A83A48D9}">
      <dgm:prSet/>
      <dgm:spPr/>
      <dgm:t>
        <a:bodyPr/>
        <a:lstStyle/>
        <a:p>
          <a:endParaRPr lang="en-IN"/>
        </a:p>
      </dgm:t>
    </dgm:pt>
    <dgm:pt modelId="{BCE54440-6720-455D-8301-B936C4E7FA4C}">
      <dgm:prSet phldrT="[Text]" custT="1"/>
      <dgm:spPr/>
      <dgm:t>
        <a:bodyPr/>
        <a:lstStyle/>
        <a:p>
          <a:r>
            <a:rPr lang="en-US" sz="1200" dirty="0" smtClean="0"/>
            <a:t>Social Media</a:t>
          </a:r>
          <a:endParaRPr lang="en-IN" sz="1200" dirty="0"/>
        </a:p>
      </dgm:t>
    </dgm:pt>
    <dgm:pt modelId="{AD41B3B3-AF9F-489B-899B-6F8ECE280208}" type="parTrans" cxnId="{AB79372A-8568-447F-AEEA-13B9ABCB7EB2}">
      <dgm:prSet/>
      <dgm:spPr/>
      <dgm:t>
        <a:bodyPr/>
        <a:lstStyle/>
        <a:p>
          <a:endParaRPr lang="en-IN"/>
        </a:p>
      </dgm:t>
    </dgm:pt>
    <dgm:pt modelId="{0ACA5D23-83B7-46C4-8317-AA61326835F8}" type="sibTrans" cxnId="{AB79372A-8568-447F-AEEA-13B9ABCB7EB2}">
      <dgm:prSet/>
      <dgm:spPr/>
      <dgm:t>
        <a:bodyPr/>
        <a:lstStyle/>
        <a:p>
          <a:endParaRPr lang="en-IN"/>
        </a:p>
      </dgm:t>
    </dgm:pt>
    <dgm:pt modelId="{56B78003-5B48-40DC-B7C1-48A3060277AE}">
      <dgm:prSet phldrT="[Text]" custT="1"/>
      <dgm:spPr/>
      <dgm:t>
        <a:bodyPr/>
        <a:lstStyle/>
        <a:p>
          <a:r>
            <a:rPr lang="en-US" sz="1200" dirty="0" smtClean="0"/>
            <a:t>Alliance with Handset manufacturers</a:t>
          </a:r>
          <a:endParaRPr lang="en-IN" sz="1200" dirty="0"/>
        </a:p>
      </dgm:t>
    </dgm:pt>
    <dgm:pt modelId="{893544ED-3352-420A-8A54-7301EBF4FC6D}" type="sibTrans" cxnId="{21C685C3-41F8-43AE-B612-1A72D8FCAD4B}">
      <dgm:prSet/>
      <dgm:spPr/>
      <dgm:t>
        <a:bodyPr/>
        <a:lstStyle/>
        <a:p>
          <a:endParaRPr lang="en-IN"/>
        </a:p>
      </dgm:t>
    </dgm:pt>
    <dgm:pt modelId="{13A75464-33C9-4654-8CDC-1ED775CFDB69}" type="parTrans" cxnId="{21C685C3-41F8-43AE-B612-1A72D8FCAD4B}">
      <dgm:prSet/>
      <dgm:spPr/>
      <dgm:t>
        <a:bodyPr/>
        <a:lstStyle/>
        <a:p>
          <a:endParaRPr lang="en-IN"/>
        </a:p>
      </dgm:t>
    </dgm:pt>
    <dgm:pt modelId="{8F8B509C-7082-40CC-A343-D91D36B8BB07}" type="pres">
      <dgm:prSet presAssocID="{F5277EE9-5A81-48A4-8191-DF34619C1A8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20EA2326-46E1-40A7-83D8-2EBF96FF57F7}" type="pres">
      <dgm:prSet presAssocID="{7D41E2EF-3FEC-4A40-95B6-DED7645FD3B7}" presName="composite" presStyleCnt="0"/>
      <dgm:spPr/>
    </dgm:pt>
    <dgm:pt modelId="{183C8A98-14A5-460A-861B-0B4D38312763}" type="pres">
      <dgm:prSet presAssocID="{7D41E2EF-3FEC-4A40-95B6-DED7645FD3B7}" presName="LShape" presStyleLbl="alignNode1" presStyleIdx="0" presStyleCnt="7"/>
      <dgm:spPr/>
    </dgm:pt>
    <dgm:pt modelId="{01244EC7-DB57-44BF-A643-EBAAC0C568E5}" type="pres">
      <dgm:prSet presAssocID="{7D41E2EF-3FEC-4A40-95B6-DED7645FD3B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31CEAC-4414-4E18-8FD3-331EE1FA9B28}" type="pres">
      <dgm:prSet presAssocID="{7D41E2EF-3FEC-4A40-95B6-DED7645FD3B7}" presName="Triangle" presStyleLbl="alignNode1" presStyleIdx="1" presStyleCnt="7"/>
      <dgm:spPr/>
    </dgm:pt>
    <dgm:pt modelId="{791412B9-0FD1-460C-B650-64EFE8F2779F}" type="pres">
      <dgm:prSet presAssocID="{32E5CCCC-5BBF-47B1-9C70-ED8C38258D04}" presName="sibTrans" presStyleCnt="0"/>
      <dgm:spPr/>
    </dgm:pt>
    <dgm:pt modelId="{9721FA49-3A3D-4A92-B009-AEF374F79109}" type="pres">
      <dgm:prSet presAssocID="{32E5CCCC-5BBF-47B1-9C70-ED8C38258D04}" presName="space" presStyleCnt="0"/>
      <dgm:spPr/>
    </dgm:pt>
    <dgm:pt modelId="{71C660F3-980E-4171-AE7E-A59958756EBD}" type="pres">
      <dgm:prSet presAssocID="{E8357066-6902-470D-A35B-9223164B3182}" presName="composite" presStyleCnt="0"/>
      <dgm:spPr/>
    </dgm:pt>
    <dgm:pt modelId="{3F73D034-927B-4A06-8A41-E4025266657B}" type="pres">
      <dgm:prSet presAssocID="{E8357066-6902-470D-A35B-9223164B3182}" presName="LShape" presStyleLbl="alignNode1" presStyleIdx="2" presStyleCnt="7"/>
      <dgm:spPr/>
    </dgm:pt>
    <dgm:pt modelId="{25FB630A-E00F-4A80-ACB1-AFFA3540F13A}" type="pres">
      <dgm:prSet presAssocID="{E8357066-6902-470D-A35B-9223164B318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008F78B-EF4F-4FE9-A688-05EAC0AFC9C3}" type="pres">
      <dgm:prSet presAssocID="{E8357066-6902-470D-A35B-9223164B3182}" presName="Triangle" presStyleLbl="alignNode1" presStyleIdx="3" presStyleCnt="7"/>
      <dgm:spPr/>
    </dgm:pt>
    <dgm:pt modelId="{A6189976-1575-474E-8DE0-EF20DF26D14D}" type="pres">
      <dgm:prSet presAssocID="{9FCCE2FA-0978-434F-87A4-0E39C396CA90}" presName="sibTrans" presStyleCnt="0"/>
      <dgm:spPr/>
    </dgm:pt>
    <dgm:pt modelId="{A0C65F33-013B-42EE-BE1C-B7BC7D183743}" type="pres">
      <dgm:prSet presAssocID="{9FCCE2FA-0978-434F-87A4-0E39C396CA90}" presName="space" presStyleCnt="0"/>
      <dgm:spPr/>
    </dgm:pt>
    <dgm:pt modelId="{F99CE40C-89B0-4196-BAD1-14B44249548B}" type="pres">
      <dgm:prSet presAssocID="{1114F05D-AF51-4443-B3C4-C42F399A7360}" presName="composite" presStyleCnt="0"/>
      <dgm:spPr/>
    </dgm:pt>
    <dgm:pt modelId="{4CEFC074-D19F-46FF-A372-7C1FB9457351}" type="pres">
      <dgm:prSet presAssocID="{1114F05D-AF51-4443-B3C4-C42F399A7360}" presName="LShape" presStyleLbl="alignNode1" presStyleIdx="4" presStyleCnt="7"/>
      <dgm:spPr/>
    </dgm:pt>
    <dgm:pt modelId="{C431EB58-00DA-4F6B-A001-34FB9FC97F5E}" type="pres">
      <dgm:prSet presAssocID="{1114F05D-AF51-4443-B3C4-C42F399A7360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D15E9D3-4555-409F-9677-52DD3F3C974B}" type="pres">
      <dgm:prSet presAssocID="{1114F05D-AF51-4443-B3C4-C42F399A7360}" presName="Triangle" presStyleLbl="alignNode1" presStyleIdx="5" presStyleCnt="7"/>
      <dgm:spPr/>
    </dgm:pt>
    <dgm:pt modelId="{EB35674D-F6D1-463A-B04F-10082E95DE52}" type="pres">
      <dgm:prSet presAssocID="{8A04B23C-3E56-4F74-B9C5-85A016DAE069}" presName="sibTrans" presStyleCnt="0"/>
      <dgm:spPr/>
    </dgm:pt>
    <dgm:pt modelId="{E23B6B77-F45E-491E-A67B-4B8DB77FB12D}" type="pres">
      <dgm:prSet presAssocID="{8A04B23C-3E56-4F74-B9C5-85A016DAE069}" presName="space" presStyleCnt="0"/>
      <dgm:spPr/>
    </dgm:pt>
    <dgm:pt modelId="{585DA9FC-86EF-44D4-90D1-5066572FF0FF}" type="pres">
      <dgm:prSet presAssocID="{5C1E702E-1400-4100-97B5-12F4EEB6F9D9}" presName="composite" presStyleCnt="0"/>
      <dgm:spPr/>
    </dgm:pt>
    <dgm:pt modelId="{BE2DF7B3-5CBD-4671-8757-B5341FFB2F20}" type="pres">
      <dgm:prSet presAssocID="{5C1E702E-1400-4100-97B5-12F4EEB6F9D9}" presName="LShape" presStyleLbl="alignNode1" presStyleIdx="6" presStyleCnt="7"/>
      <dgm:spPr/>
    </dgm:pt>
    <dgm:pt modelId="{CBCADB63-2D01-4AAD-9D44-1F2DD95CF8A3}" type="pres">
      <dgm:prSet presAssocID="{5C1E702E-1400-4100-97B5-12F4EEB6F9D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E259E0F-BFE5-48A6-8B6D-2F4B01099761}" type="presOf" srcId="{5C1E702E-1400-4100-97B5-12F4EEB6F9D9}" destId="{CBCADB63-2D01-4AAD-9D44-1F2DD95CF8A3}" srcOrd="0" destOrd="0" presId="urn:microsoft.com/office/officeart/2009/3/layout/StepUpProcess"/>
    <dgm:cxn modelId="{CE218BE9-FA09-4819-9759-43CC081C3AD0}" type="presOf" srcId="{A0E35D97-1477-47CB-92C6-2123DA7B3694}" destId="{25FB630A-E00F-4A80-ACB1-AFFA3540F13A}" srcOrd="0" destOrd="2" presId="urn:microsoft.com/office/officeart/2009/3/layout/StepUpProcess"/>
    <dgm:cxn modelId="{0DEDFC28-C848-4432-B41C-1B4986FEBA42}" srcId="{5C1E702E-1400-4100-97B5-12F4EEB6F9D9}" destId="{D52A339E-C18A-4FA8-996C-483A4E48D214}" srcOrd="0" destOrd="0" parTransId="{A7406084-24C4-49BE-A881-00344EBAC466}" sibTransId="{31B3061B-E7B6-417E-8F86-5E794E67196A}"/>
    <dgm:cxn modelId="{D9286185-CCE0-4F4D-97D1-142A10C5A1F7}" type="presOf" srcId="{94C36DE1-69A1-4F4C-AB55-65DB266FB44F}" destId="{C431EB58-00DA-4F6B-A001-34FB9FC97F5E}" srcOrd="0" destOrd="6" presId="urn:microsoft.com/office/officeart/2009/3/layout/StepUpProcess"/>
    <dgm:cxn modelId="{D97120E4-D7E1-411B-9398-95C44B2EA024}" srcId="{7D41E2EF-3FEC-4A40-95B6-DED7645FD3B7}" destId="{EFF381B5-1DDA-4957-B1B2-320A497D20C5}" srcOrd="1" destOrd="0" parTransId="{537FC63D-F18A-4B45-A2E1-2A18A3F30C1F}" sibTransId="{05CBF3BA-E78B-4E96-995A-54D412501FAD}"/>
    <dgm:cxn modelId="{A305B604-C4CF-4A28-8062-54090DEDC230}" type="presOf" srcId="{8497EE5C-7D4B-4B74-A0E6-21FAD4BDB7AD}" destId="{01244EC7-DB57-44BF-A643-EBAAC0C568E5}" srcOrd="0" destOrd="3" presId="urn:microsoft.com/office/officeart/2009/3/layout/StepUpProcess"/>
    <dgm:cxn modelId="{AB79372A-8568-447F-AEEA-13B9ABCB7EB2}" srcId="{D52A339E-C18A-4FA8-996C-483A4E48D214}" destId="{BCE54440-6720-455D-8301-B936C4E7FA4C}" srcOrd="3" destOrd="0" parTransId="{AD41B3B3-AF9F-489B-899B-6F8ECE280208}" sibTransId="{0ACA5D23-83B7-46C4-8317-AA61326835F8}"/>
    <dgm:cxn modelId="{2838A393-254C-4E1E-8F8B-1E9E4D474B1B}" srcId="{3F785D59-2E98-473B-9EC3-5C9ECAA8AC82}" destId="{11F32E5E-F633-4D67-A16B-D217E2905D59}" srcOrd="0" destOrd="0" parTransId="{2770F154-A745-4B97-BE40-67AF67367B1D}" sibTransId="{C149B487-0E62-4C79-B8A4-D89FE5B57803}"/>
    <dgm:cxn modelId="{AD4964D6-B8CA-4D72-AE1D-97EAFF195BCD}" type="presOf" srcId="{5AD513D9-3A15-484A-984F-44D80B843AFA}" destId="{C431EB58-00DA-4F6B-A001-34FB9FC97F5E}" srcOrd="0" destOrd="2" presId="urn:microsoft.com/office/officeart/2009/3/layout/StepUpProcess"/>
    <dgm:cxn modelId="{5AE28D95-F3CA-45B0-AC80-D8C8296DB9B0}" srcId="{D52A339E-C18A-4FA8-996C-483A4E48D214}" destId="{DE3D0912-AF31-4FB2-83E7-819ACB35CABB}" srcOrd="1" destOrd="0" parTransId="{9F2EC0D0-A171-4965-818C-4EB63ED1533F}" sibTransId="{1BE7F03A-6C70-4800-8DCE-36AF684BCF26}"/>
    <dgm:cxn modelId="{F7A5CC88-DF61-45A2-8480-DDC3CFB18228}" type="presOf" srcId="{7D41E2EF-3FEC-4A40-95B6-DED7645FD3B7}" destId="{01244EC7-DB57-44BF-A643-EBAAC0C568E5}" srcOrd="0" destOrd="0" presId="urn:microsoft.com/office/officeart/2009/3/layout/StepUpProcess"/>
    <dgm:cxn modelId="{5BC0B466-EF62-443D-A46C-E25B6CFB2BBC}" type="presOf" srcId="{CD203105-5A41-468A-BD52-C2D0A56A5419}" destId="{C431EB58-00DA-4F6B-A001-34FB9FC97F5E}" srcOrd="0" destOrd="3" presId="urn:microsoft.com/office/officeart/2009/3/layout/StepUpProcess"/>
    <dgm:cxn modelId="{CE26009D-0359-4BEC-805B-EF50AA568189}" srcId="{C3804763-0C90-4E8A-8213-F4B93B0C82CE}" destId="{CD203105-5A41-468A-BD52-C2D0A56A5419}" srcOrd="1" destOrd="0" parTransId="{83D0CC38-5754-41C8-ABCA-23CCFF17502E}" sibTransId="{B0768F79-FCB1-4593-A16B-44FAB17309C7}"/>
    <dgm:cxn modelId="{32BE2BBF-92B0-4233-AB20-2AFC122AE4EE}" type="presOf" srcId="{B9C2DA75-0BDC-412D-A45F-923F7C5147BA}" destId="{CBCADB63-2D01-4AAD-9D44-1F2DD95CF8A3}" srcOrd="0" destOrd="4" presId="urn:microsoft.com/office/officeart/2009/3/layout/StepUpProcess"/>
    <dgm:cxn modelId="{7C7498C5-56BB-4F7C-8113-9E8E3974DAE4}" type="presOf" srcId="{B141AAEF-BF35-4479-B7FF-0CA8F3D9F311}" destId="{25FB630A-E00F-4A80-ACB1-AFFA3540F13A}" srcOrd="0" destOrd="3" presId="urn:microsoft.com/office/officeart/2009/3/layout/StepUpProcess"/>
    <dgm:cxn modelId="{AF897C0B-8CC7-48DD-BEB5-0A7FC4D26B88}" type="presOf" srcId="{D52A339E-C18A-4FA8-996C-483A4E48D214}" destId="{CBCADB63-2D01-4AAD-9D44-1F2DD95CF8A3}" srcOrd="0" destOrd="1" presId="urn:microsoft.com/office/officeart/2009/3/layout/StepUpProcess"/>
    <dgm:cxn modelId="{681F6892-15F7-409E-A953-DA0934563517}" type="presOf" srcId="{DE3D0912-AF31-4FB2-83E7-819ACB35CABB}" destId="{CBCADB63-2D01-4AAD-9D44-1F2DD95CF8A3}" srcOrd="0" destOrd="3" presId="urn:microsoft.com/office/officeart/2009/3/layout/StepUpProcess"/>
    <dgm:cxn modelId="{191A7AA3-6AFA-46C2-B93B-DDF771C14025}" srcId="{1114F05D-AF51-4443-B3C4-C42F399A7360}" destId="{C3804763-0C90-4E8A-8213-F4B93B0C82CE}" srcOrd="0" destOrd="0" parTransId="{71D38748-AA90-421A-80D9-E927635B09C7}" sibTransId="{977E7651-A49C-4677-9862-AB6783D4EC93}"/>
    <dgm:cxn modelId="{E27CCA0F-FF4F-478B-8E88-AC0E440A458C}" type="presOf" srcId="{EFF381B5-1DDA-4957-B1B2-320A497D20C5}" destId="{01244EC7-DB57-44BF-A643-EBAAC0C568E5}" srcOrd="0" destOrd="2" presId="urn:microsoft.com/office/officeart/2009/3/layout/StepUpProcess"/>
    <dgm:cxn modelId="{57FB9267-06B6-4939-AB3C-EA70C0782447}" type="presOf" srcId="{A321BC3D-EFB2-4B93-BFC2-BCF08B9469E6}" destId="{01244EC7-DB57-44BF-A643-EBAAC0C568E5}" srcOrd="0" destOrd="1" presId="urn:microsoft.com/office/officeart/2009/3/layout/StepUpProcess"/>
    <dgm:cxn modelId="{82C4CE52-9773-4737-8E21-6A5AA1AFCFAB}" type="presOf" srcId="{56B78003-5B48-40DC-B7C1-48A3060277AE}" destId="{CBCADB63-2D01-4AAD-9D44-1F2DD95CF8A3}" srcOrd="0" destOrd="6" presId="urn:microsoft.com/office/officeart/2009/3/layout/StepUpProcess"/>
    <dgm:cxn modelId="{138AB5A4-A48B-4876-9149-DF1AC5596793}" type="presOf" srcId="{613323BF-24D4-4E3C-B00B-97FCE19B255C}" destId="{01244EC7-DB57-44BF-A643-EBAAC0C568E5}" srcOrd="0" destOrd="4" presId="urn:microsoft.com/office/officeart/2009/3/layout/StepUpProcess"/>
    <dgm:cxn modelId="{6516B138-230D-4D2E-914A-41B537DBA5BD}" type="presOf" srcId="{0E9B001D-DD1A-4E12-90AD-4446B1A46DF5}" destId="{25FB630A-E00F-4A80-ACB1-AFFA3540F13A}" srcOrd="0" destOrd="4" presId="urn:microsoft.com/office/officeart/2009/3/layout/StepUpProcess"/>
    <dgm:cxn modelId="{56746181-E0C6-4A98-BFCC-CF44FFED5356}" srcId="{C3804763-0C90-4E8A-8213-F4B93B0C82CE}" destId="{5AD513D9-3A15-484A-984F-44D80B843AFA}" srcOrd="0" destOrd="0" parTransId="{6768D9AE-4A87-49D3-8DAB-ABE7FCC84441}" sibTransId="{2ABDADD3-10D2-4DC2-AB85-22099CF7D4AB}"/>
    <dgm:cxn modelId="{679E7924-6D3B-4B3D-9B79-162F9EBC5DF0}" srcId="{7D41E2EF-3FEC-4A40-95B6-DED7645FD3B7}" destId="{613323BF-24D4-4E3C-B00B-97FCE19B255C}" srcOrd="3" destOrd="0" parTransId="{7DAAD585-0C06-4CEA-B9CB-5FA47E5B2135}" sibTransId="{4E6DE60E-ADA7-4F15-86F1-6312959C44B5}"/>
    <dgm:cxn modelId="{A706E356-3D63-4B46-86A2-DAD2AE71568B}" srcId="{F5277EE9-5A81-48A4-8191-DF34619C1A8E}" destId="{7D41E2EF-3FEC-4A40-95B6-DED7645FD3B7}" srcOrd="0" destOrd="0" parTransId="{FD352B61-6F82-4748-BE79-4F875B2FE2C1}" sibTransId="{32E5CCCC-5BBF-47B1-9C70-ED8C38258D04}"/>
    <dgm:cxn modelId="{93407F0F-3E51-4C09-A346-846B7DAE960F}" srcId="{E8357066-6902-470D-A35B-9223164B3182}" destId="{B141AAEF-BF35-4479-B7FF-0CA8F3D9F311}" srcOrd="2" destOrd="0" parTransId="{BC43416F-7551-45AE-97A5-120C9B5127C5}" sibTransId="{7513429D-F16A-4E43-95D2-2D6856F44594}"/>
    <dgm:cxn modelId="{63C27682-8979-4CA3-BA15-84E368957E3D}" type="presOf" srcId="{BCE54440-6720-455D-8301-B936C4E7FA4C}" destId="{CBCADB63-2D01-4AAD-9D44-1F2DD95CF8A3}" srcOrd="0" destOrd="5" presId="urn:microsoft.com/office/officeart/2009/3/layout/StepUpProcess"/>
    <dgm:cxn modelId="{D1E38C96-65EB-48E7-BA19-E2A479B301B2}" type="presOf" srcId="{F5277EE9-5A81-48A4-8191-DF34619C1A8E}" destId="{8F8B509C-7082-40CC-A343-D91D36B8BB07}" srcOrd="0" destOrd="0" presId="urn:microsoft.com/office/officeart/2009/3/layout/StepUpProcess"/>
    <dgm:cxn modelId="{9944F219-D5AF-45BA-A88F-4430A83A48D9}" srcId="{D52A339E-C18A-4FA8-996C-483A4E48D214}" destId="{B9C2DA75-0BDC-412D-A45F-923F7C5147BA}" srcOrd="2" destOrd="0" parTransId="{85A4CF77-DDC8-4A60-85B4-DCA7EA52E945}" sibTransId="{7C9F5CA2-BD71-4198-B36A-FAECE7602B82}"/>
    <dgm:cxn modelId="{7441CC6A-4AA9-441A-AC60-717A00AFE32A}" srcId="{E8357066-6902-470D-A35B-9223164B3182}" destId="{0E9B001D-DD1A-4E12-90AD-4446B1A46DF5}" srcOrd="3" destOrd="0" parTransId="{83497A0D-AA91-46A6-862E-E5EDEAD451C9}" sibTransId="{462CAECB-8302-40E0-AC4F-2A881AF4AC12}"/>
    <dgm:cxn modelId="{4CFD0965-AE73-439F-9ACE-EF7FBEF9208D}" srcId="{F5277EE9-5A81-48A4-8191-DF34619C1A8E}" destId="{5C1E702E-1400-4100-97B5-12F4EEB6F9D9}" srcOrd="3" destOrd="0" parTransId="{21A0BBF7-70E7-42CD-8AD4-479E507052A1}" sibTransId="{14AE01AB-CE31-4E3D-AA15-C2DD5D4246E1}"/>
    <dgm:cxn modelId="{466B197E-C15F-481B-BA80-31AE6FFB9FA5}" srcId="{F5277EE9-5A81-48A4-8191-DF34619C1A8E}" destId="{E8357066-6902-470D-A35B-9223164B3182}" srcOrd="1" destOrd="0" parTransId="{15C3AA09-3FBB-4AAB-9305-358FF89F7B71}" sibTransId="{9FCCE2FA-0978-434F-87A4-0E39C396CA90}"/>
    <dgm:cxn modelId="{4BA065F3-8170-4015-83A9-460C1E2BFAF3}" srcId="{7D41E2EF-3FEC-4A40-95B6-DED7645FD3B7}" destId="{A321BC3D-EFB2-4B93-BFC2-BCF08B9469E6}" srcOrd="0" destOrd="0" parTransId="{4789C43E-94C1-491B-AA17-918011A4B006}" sibTransId="{A99A1309-5D92-48C5-B280-B9E706334AEE}"/>
    <dgm:cxn modelId="{72713E1E-001B-438E-8315-AFD02E955761}" type="presOf" srcId="{11F32E5E-F633-4D67-A16B-D217E2905D59}" destId="{C431EB58-00DA-4F6B-A001-34FB9FC97F5E}" srcOrd="0" destOrd="5" presId="urn:microsoft.com/office/officeart/2009/3/layout/StepUpProcess"/>
    <dgm:cxn modelId="{36D72243-3F03-4DF9-85A0-71CE57FFF09A}" srcId="{7D41E2EF-3FEC-4A40-95B6-DED7645FD3B7}" destId="{8497EE5C-7D4B-4B74-A0E6-21FAD4BDB7AD}" srcOrd="2" destOrd="0" parTransId="{A15B74AB-2574-444E-9938-F283F0E290DD}" sibTransId="{08295031-CB7C-404D-B7CF-0E6CBEC7093D}"/>
    <dgm:cxn modelId="{862868CD-3DD6-43D0-949D-99E662B1BAA9}" type="presOf" srcId="{C3804763-0C90-4E8A-8213-F4B93B0C82CE}" destId="{C431EB58-00DA-4F6B-A001-34FB9FC97F5E}" srcOrd="0" destOrd="1" presId="urn:microsoft.com/office/officeart/2009/3/layout/StepUpProcess"/>
    <dgm:cxn modelId="{83564BE3-44D6-4796-B587-D648B91F4AD1}" type="presOf" srcId="{E8357066-6902-470D-A35B-9223164B3182}" destId="{25FB630A-E00F-4A80-ACB1-AFFA3540F13A}" srcOrd="0" destOrd="0" presId="urn:microsoft.com/office/officeart/2009/3/layout/StepUpProcess"/>
    <dgm:cxn modelId="{EC93A0F3-817C-419A-82B2-BEC1C2D1E3F6}" type="presOf" srcId="{3F785D59-2E98-473B-9EC3-5C9ECAA8AC82}" destId="{C431EB58-00DA-4F6B-A001-34FB9FC97F5E}" srcOrd="0" destOrd="4" presId="urn:microsoft.com/office/officeart/2009/3/layout/StepUpProcess"/>
    <dgm:cxn modelId="{A6FDD3E7-177C-483D-9628-9C6D0B2C1B33}" srcId="{E8357066-6902-470D-A35B-9223164B3182}" destId="{A0E35D97-1477-47CB-92C6-2123DA7B3694}" srcOrd="1" destOrd="0" parTransId="{9CFD4D1E-F25D-4073-B25C-B6E5921DF6AC}" sibTransId="{E799F138-F3C6-43EA-A441-C05FB8417983}"/>
    <dgm:cxn modelId="{CAF84FF6-5EB8-43CF-9B65-6FD5EB468BE8}" srcId="{3F785D59-2E98-473B-9EC3-5C9ECAA8AC82}" destId="{94C36DE1-69A1-4F4C-AB55-65DB266FB44F}" srcOrd="1" destOrd="0" parTransId="{2EE23255-D261-475D-A5F1-5E66D1EC1104}" sibTransId="{F6612838-4179-4D5B-A517-BDF31105FA5A}"/>
    <dgm:cxn modelId="{DA306FB4-2749-462B-A2E9-7CA1F66BA1F8}" type="presOf" srcId="{E547A6A0-EEB0-4C30-8A25-7A38CC3861B7}" destId="{CBCADB63-2D01-4AAD-9D44-1F2DD95CF8A3}" srcOrd="0" destOrd="2" presId="urn:microsoft.com/office/officeart/2009/3/layout/StepUpProcess"/>
    <dgm:cxn modelId="{E593531B-7EDB-4F8C-A783-413D8CEE4E9A}" srcId="{E8357066-6902-470D-A35B-9223164B3182}" destId="{5491B2D3-7A27-4DA7-BE2F-7054365458EA}" srcOrd="0" destOrd="0" parTransId="{C9B73651-F9C8-4281-8A07-ED3273754E53}" sibTransId="{5795852C-3451-4A1B-8D3F-193F705C5D3A}"/>
    <dgm:cxn modelId="{EFA97E8C-843B-43FD-8672-1ACB5F750582}" srcId="{D52A339E-C18A-4FA8-996C-483A4E48D214}" destId="{E547A6A0-EEB0-4C30-8A25-7A38CC3861B7}" srcOrd="0" destOrd="0" parTransId="{744E3E1F-8462-40D5-B6FF-7AF3102DB730}" sibTransId="{A72418A2-97ED-48B3-BC91-42E0C6F7B063}"/>
    <dgm:cxn modelId="{25EBFAF5-FB3C-418A-98BE-C168F829AF47}" srcId="{F5277EE9-5A81-48A4-8191-DF34619C1A8E}" destId="{1114F05D-AF51-4443-B3C4-C42F399A7360}" srcOrd="2" destOrd="0" parTransId="{5EF13E11-4280-424A-AAFE-1D095F04A070}" sibTransId="{8A04B23C-3E56-4F74-B9C5-85A016DAE069}"/>
    <dgm:cxn modelId="{B8A66288-E7FC-4E0D-99D2-06AA246EC3AA}" srcId="{1114F05D-AF51-4443-B3C4-C42F399A7360}" destId="{3F785D59-2E98-473B-9EC3-5C9ECAA8AC82}" srcOrd="1" destOrd="0" parTransId="{594FD41B-9C30-4F2B-AEA2-82F50552B3C7}" sibTransId="{67E56C4E-430F-44B2-A2B3-0D610D7F33BF}"/>
    <dgm:cxn modelId="{0E1C013E-269B-42AE-AF62-912E9E8AFC45}" type="presOf" srcId="{1114F05D-AF51-4443-B3C4-C42F399A7360}" destId="{C431EB58-00DA-4F6B-A001-34FB9FC97F5E}" srcOrd="0" destOrd="0" presId="urn:microsoft.com/office/officeart/2009/3/layout/StepUpProcess"/>
    <dgm:cxn modelId="{4AE91202-9674-4B6A-8653-54647C680569}" type="presOf" srcId="{5491B2D3-7A27-4DA7-BE2F-7054365458EA}" destId="{25FB630A-E00F-4A80-ACB1-AFFA3540F13A}" srcOrd="0" destOrd="1" presId="urn:microsoft.com/office/officeart/2009/3/layout/StepUpProcess"/>
    <dgm:cxn modelId="{21C685C3-41F8-43AE-B612-1A72D8FCAD4B}" srcId="{5C1E702E-1400-4100-97B5-12F4EEB6F9D9}" destId="{56B78003-5B48-40DC-B7C1-48A3060277AE}" srcOrd="1" destOrd="0" parTransId="{13A75464-33C9-4654-8CDC-1ED775CFDB69}" sibTransId="{893544ED-3352-420A-8A54-7301EBF4FC6D}"/>
    <dgm:cxn modelId="{14FF6D06-343A-4A91-B87A-7DCC39EA01E3}" type="presParOf" srcId="{8F8B509C-7082-40CC-A343-D91D36B8BB07}" destId="{20EA2326-46E1-40A7-83D8-2EBF96FF57F7}" srcOrd="0" destOrd="0" presId="urn:microsoft.com/office/officeart/2009/3/layout/StepUpProcess"/>
    <dgm:cxn modelId="{57B529BE-7EEB-4304-A3B3-876693ED877B}" type="presParOf" srcId="{20EA2326-46E1-40A7-83D8-2EBF96FF57F7}" destId="{183C8A98-14A5-460A-861B-0B4D38312763}" srcOrd="0" destOrd="0" presId="urn:microsoft.com/office/officeart/2009/3/layout/StepUpProcess"/>
    <dgm:cxn modelId="{E1CE2974-CFCE-4B81-BC85-7B591DAACB5D}" type="presParOf" srcId="{20EA2326-46E1-40A7-83D8-2EBF96FF57F7}" destId="{01244EC7-DB57-44BF-A643-EBAAC0C568E5}" srcOrd="1" destOrd="0" presId="urn:microsoft.com/office/officeart/2009/3/layout/StepUpProcess"/>
    <dgm:cxn modelId="{1A20D263-8D0E-48EE-97ED-85D7E7F4D13A}" type="presParOf" srcId="{20EA2326-46E1-40A7-83D8-2EBF96FF57F7}" destId="{3731CEAC-4414-4E18-8FD3-331EE1FA9B28}" srcOrd="2" destOrd="0" presId="urn:microsoft.com/office/officeart/2009/3/layout/StepUpProcess"/>
    <dgm:cxn modelId="{18CE4C5A-51D6-4E77-BAE3-E241556C7526}" type="presParOf" srcId="{8F8B509C-7082-40CC-A343-D91D36B8BB07}" destId="{791412B9-0FD1-460C-B650-64EFE8F2779F}" srcOrd="1" destOrd="0" presId="urn:microsoft.com/office/officeart/2009/3/layout/StepUpProcess"/>
    <dgm:cxn modelId="{59143ADF-19B6-4EDB-9A73-2565CEEEC002}" type="presParOf" srcId="{791412B9-0FD1-460C-B650-64EFE8F2779F}" destId="{9721FA49-3A3D-4A92-B009-AEF374F79109}" srcOrd="0" destOrd="0" presId="urn:microsoft.com/office/officeart/2009/3/layout/StepUpProcess"/>
    <dgm:cxn modelId="{AA5F05D8-3FBF-48C8-918E-2D74EF8D6B95}" type="presParOf" srcId="{8F8B509C-7082-40CC-A343-D91D36B8BB07}" destId="{71C660F3-980E-4171-AE7E-A59958756EBD}" srcOrd="2" destOrd="0" presId="urn:microsoft.com/office/officeart/2009/3/layout/StepUpProcess"/>
    <dgm:cxn modelId="{BEA8BDBB-FE3A-4F76-B192-B968C0BAA091}" type="presParOf" srcId="{71C660F3-980E-4171-AE7E-A59958756EBD}" destId="{3F73D034-927B-4A06-8A41-E4025266657B}" srcOrd="0" destOrd="0" presId="urn:microsoft.com/office/officeart/2009/3/layout/StepUpProcess"/>
    <dgm:cxn modelId="{7E8FF1D4-CA47-44AD-A7D7-12B733760A7A}" type="presParOf" srcId="{71C660F3-980E-4171-AE7E-A59958756EBD}" destId="{25FB630A-E00F-4A80-ACB1-AFFA3540F13A}" srcOrd="1" destOrd="0" presId="urn:microsoft.com/office/officeart/2009/3/layout/StepUpProcess"/>
    <dgm:cxn modelId="{4BE3FB7B-A3E4-49D1-A52A-1F5DA10535CA}" type="presParOf" srcId="{71C660F3-980E-4171-AE7E-A59958756EBD}" destId="{9008F78B-EF4F-4FE9-A688-05EAC0AFC9C3}" srcOrd="2" destOrd="0" presId="urn:microsoft.com/office/officeart/2009/3/layout/StepUpProcess"/>
    <dgm:cxn modelId="{26E1A037-094B-4324-999F-63622A4F1FED}" type="presParOf" srcId="{8F8B509C-7082-40CC-A343-D91D36B8BB07}" destId="{A6189976-1575-474E-8DE0-EF20DF26D14D}" srcOrd="3" destOrd="0" presId="urn:microsoft.com/office/officeart/2009/3/layout/StepUpProcess"/>
    <dgm:cxn modelId="{4B877947-915C-4174-B568-16C51A38BDC2}" type="presParOf" srcId="{A6189976-1575-474E-8DE0-EF20DF26D14D}" destId="{A0C65F33-013B-42EE-BE1C-B7BC7D183743}" srcOrd="0" destOrd="0" presId="urn:microsoft.com/office/officeart/2009/3/layout/StepUpProcess"/>
    <dgm:cxn modelId="{1F21A8F6-67A8-4105-B762-C6C3DAF0083A}" type="presParOf" srcId="{8F8B509C-7082-40CC-A343-D91D36B8BB07}" destId="{F99CE40C-89B0-4196-BAD1-14B44249548B}" srcOrd="4" destOrd="0" presId="urn:microsoft.com/office/officeart/2009/3/layout/StepUpProcess"/>
    <dgm:cxn modelId="{FB7DF5D8-4B22-49CD-8300-EF86B48B469C}" type="presParOf" srcId="{F99CE40C-89B0-4196-BAD1-14B44249548B}" destId="{4CEFC074-D19F-46FF-A372-7C1FB9457351}" srcOrd="0" destOrd="0" presId="urn:microsoft.com/office/officeart/2009/3/layout/StepUpProcess"/>
    <dgm:cxn modelId="{EAB1BBC4-4596-4415-9208-79EEB6B40341}" type="presParOf" srcId="{F99CE40C-89B0-4196-BAD1-14B44249548B}" destId="{C431EB58-00DA-4F6B-A001-34FB9FC97F5E}" srcOrd="1" destOrd="0" presId="urn:microsoft.com/office/officeart/2009/3/layout/StepUpProcess"/>
    <dgm:cxn modelId="{32E75564-7A55-40D9-AFA6-7CB7ECF0D1AF}" type="presParOf" srcId="{F99CE40C-89B0-4196-BAD1-14B44249548B}" destId="{FD15E9D3-4555-409F-9677-52DD3F3C974B}" srcOrd="2" destOrd="0" presId="urn:microsoft.com/office/officeart/2009/3/layout/StepUpProcess"/>
    <dgm:cxn modelId="{FCDA13AD-5686-4FE9-8F7D-03DF16E38CD8}" type="presParOf" srcId="{8F8B509C-7082-40CC-A343-D91D36B8BB07}" destId="{EB35674D-F6D1-463A-B04F-10082E95DE52}" srcOrd="5" destOrd="0" presId="urn:microsoft.com/office/officeart/2009/3/layout/StepUpProcess"/>
    <dgm:cxn modelId="{2DB5B326-38F6-40B1-81FD-964510C1E08C}" type="presParOf" srcId="{EB35674D-F6D1-463A-B04F-10082E95DE52}" destId="{E23B6B77-F45E-491E-A67B-4B8DB77FB12D}" srcOrd="0" destOrd="0" presId="urn:microsoft.com/office/officeart/2009/3/layout/StepUpProcess"/>
    <dgm:cxn modelId="{DEF4967C-98A6-412A-9065-8E096D87DC6D}" type="presParOf" srcId="{8F8B509C-7082-40CC-A343-D91D36B8BB07}" destId="{585DA9FC-86EF-44D4-90D1-5066572FF0FF}" srcOrd="6" destOrd="0" presId="urn:microsoft.com/office/officeart/2009/3/layout/StepUpProcess"/>
    <dgm:cxn modelId="{3E80CAB4-07AF-4D5C-94AE-CD4C3E40419E}" type="presParOf" srcId="{585DA9FC-86EF-44D4-90D1-5066572FF0FF}" destId="{BE2DF7B3-5CBD-4671-8757-B5341FFB2F20}" srcOrd="0" destOrd="0" presId="urn:microsoft.com/office/officeart/2009/3/layout/StepUpProcess"/>
    <dgm:cxn modelId="{DF21A489-B292-4ADE-A8A5-C5724C8C39CA}" type="presParOf" srcId="{585DA9FC-86EF-44D4-90D1-5066572FF0FF}" destId="{CBCADB63-2D01-4AAD-9D44-1F2DD95CF8A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46A378-92D9-42EA-874A-67458DB459A9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C1CBCD80-D808-408A-9D38-2EF58DB73FE0}">
      <dgm:prSet phldrT="[Text]"/>
      <dgm:spPr/>
      <dgm:t>
        <a:bodyPr/>
        <a:lstStyle/>
        <a:p>
          <a:r>
            <a:rPr lang="en-US" dirty="0" smtClean="0"/>
            <a:t>Deliver</a:t>
          </a:r>
          <a:endParaRPr lang="en-IN" dirty="0"/>
        </a:p>
      </dgm:t>
    </dgm:pt>
    <dgm:pt modelId="{B66B42F5-A39B-4CA2-B3FB-E70663B06C55}" type="parTrans" cxnId="{9085CD7F-DE91-4D7D-99C5-E22631DDA035}">
      <dgm:prSet/>
      <dgm:spPr/>
      <dgm:t>
        <a:bodyPr/>
        <a:lstStyle/>
        <a:p>
          <a:endParaRPr lang="en-IN"/>
        </a:p>
      </dgm:t>
    </dgm:pt>
    <dgm:pt modelId="{8638E79B-FD9A-480D-9D81-A2B8757786C6}" type="sibTrans" cxnId="{9085CD7F-DE91-4D7D-99C5-E22631DDA035}">
      <dgm:prSet/>
      <dgm:spPr/>
      <dgm:t>
        <a:bodyPr/>
        <a:lstStyle/>
        <a:p>
          <a:endParaRPr lang="en-IN"/>
        </a:p>
      </dgm:t>
    </dgm:pt>
    <dgm:pt modelId="{86A47699-6EE6-42C4-9EDA-35569F674374}">
      <dgm:prSet phldrT="[Text]"/>
      <dgm:spPr/>
      <dgm:t>
        <a:bodyPr/>
        <a:lstStyle/>
        <a:p>
          <a:r>
            <a:rPr lang="en-US" dirty="0" smtClean="0"/>
            <a:t>Develop</a:t>
          </a:r>
          <a:endParaRPr lang="en-IN" dirty="0"/>
        </a:p>
      </dgm:t>
    </dgm:pt>
    <dgm:pt modelId="{E2C4632A-96C1-40C9-B5C2-A57E8B4564E2}" type="parTrans" cxnId="{B822AFA9-04E8-4727-87F6-2EF28A086D2A}">
      <dgm:prSet/>
      <dgm:spPr/>
      <dgm:t>
        <a:bodyPr/>
        <a:lstStyle/>
        <a:p>
          <a:endParaRPr lang="en-IN"/>
        </a:p>
      </dgm:t>
    </dgm:pt>
    <dgm:pt modelId="{1B789E63-CEA6-4105-B7B2-116A6628B5B3}" type="sibTrans" cxnId="{B822AFA9-04E8-4727-87F6-2EF28A086D2A}">
      <dgm:prSet/>
      <dgm:spPr/>
      <dgm:t>
        <a:bodyPr/>
        <a:lstStyle/>
        <a:p>
          <a:endParaRPr lang="en-IN"/>
        </a:p>
      </dgm:t>
    </dgm:pt>
    <dgm:pt modelId="{2C153F9F-E1CE-4784-B073-33351D7766ED}">
      <dgm:prSet phldrT="[Text]" custT="1"/>
      <dgm:spPr/>
      <dgm:t>
        <a:bodyPr/>
        <a:lstStyle/>
        <a:p>
          <a:r>
            <a:rPr lang="en-US" sz="1800" dirty="0" smtClean="0"/>
            <a:t>Design</a:t>
          </a:r>
          <a:endParaRPr lang="en-IN" sz="1800" dirty="0"/>
        </a:p>
      </dgm:t>
    </dgm:pt>
    <dgm:pt modelId="{D2F010EE-F219-4221-851C-DA7F1B20CC43}" type="parTrans" cxnId="{3371A491-0DE2-4D98-8259-02153CC96FF3}">
      <dgm:prSet/>
      <dgm:spPr/>
      <dgm:t>
        <a:bodyPr/>
        <a:lstStyle/>
        <a:p>
          <a:endParaRPr lang="en-IN"/>
        </a:p>
      </dgm:t>
    </dgm:pt>
    <dgm:pt modelId="{DB864610-E5C0-42C5-8E32-D8AC94BA385C}" type="sibTrans" cxnId="{3371A491-0DE2-4D98-8259-02153CC96FF3}">
      <dgm:prSet/>
      <dgm:spPr/>
      <dgm:t>
        <a:bodyPr/>
        <a:lstStyle/>
        <a:p>
          <a:endParaRPr lang="en-IN"/>
        </a:p>
      </dgm:t>
    </dgm:pt>
    <dgm:pt modelId="{E8255EF2-3E85-4F88-8FBD-5CE77C4AB88D}">
      <dgm:prSet phldrT="[Text]"/>
      <dgm:spPr/>
      <dgm:t>
        <a:bodyPr/>
        <a:lstStyle/>
        <a:p>
          <a:r>
            <a:rPr lang="en-US" sz="1300" dirty="0" smtClean="0"/>
            <a:t>conceptualize</a:t>
          </a:r>
          <a:endParaRPr lang="en-IN" sz="1300" dirty="0"/>
        </a:p>
      </dgm:t>
    </dgm:pt>
    <dgm:pt modelId="{730D3F86-9DB9-4BA5-95CB-4A4FEA196850}" type="parTrans" cxnId="{D8D7748B-9A5C-456D-A39E-2D719C81CC8B}">
      <dgm:prSet/>
      <dgm:spPr/>
      <dgm:t>
        <a:bodyPr/>
        <a:lstStyle/>
        <a:p>
          <a:endParaRPr lang="en-IN"/>
        </a:p>
      </dgm:t>
    </dgm:pt>
    <dgm:pt modelId="{B78C3CC9-CEAE-4C41-A9F0-73CE94862628}" type="sibTrans" cxnId="{D8D7748B-9A5C-456D-A39E-2D719C81CC8B}">
      <dgm:prSet/>
      <dgm:spPr/>
      <dgm:t>
        <a:bodyPr/>
        <a:lstStyle/>
        <a:p>
          <a:endParaRPr lang="en-IN"/>
        </a:p>
      </dgm:t>
    </dgm:pt>
    <dgm:pt modelId="{50B378D2-5B30-403D-A70E-AF03EF2191CD}">
      <dgm:prSet phldrT="[Text]"/>
      <dgm:spPr/>
      <dgm:t>
        <a:bodyPr/>
        <a:lstStyle/>
        <a:p>
          <a:r>
            <a:rPr lang="en-US" sz="1300" dirty="0" smtClean="0"/>
            <a:t>App design</a:t>
          </a:r>
          <a:endParaRPr lang="en-IN" sz="1300" dirty="0"/>
        </a:p>
      </dgm:t>
    </dgm:pt>
    <dgm:pt modelId="{2335228D-453E-4498-B2C8-B4B36DB26DEE}" type="parTrans" cxnId="{34A43162-AC54-43A2-8907-814AE44632B8}">
      <dgm:prSet/>
      <dgm:spPr/>
      <dgm:t>
        <a:bodyPr/>
        <a:lstStyle/>
        <a:p>
          <a:endParaRPr lang="en-IN"/>
        </a:p>
      </dgm:t>
    </dgm:pt>
    <dgm:pt modelId="{74156510-6279-4851-A6AC-FDD8A20A99E7}" type="sibTrans" cxnId="{34A43162-AC54-43A2-8907-814AE44632B8}">
      <dgm:prSet/>
      <dgm:spPr/>
      <dgm:t>
        <a:bodyPr/>
        <a:lstStyle/>
        <a:p>
          <a:endParaRPr lang="en-IN"/>
        </a:p>
      </dgm:t>
    </dgm:pt>
    <dgm:pt modelId="{0C924466-E4B5-4F0C-8E8F-712092726B26}">
      <dgm:prSet phldrT="[Text]"/>
      <dgm:spPr/>
      <dgm:t>
        <a:bodyPr/>
        <a:lstStyle/>
        <a:p>
          <a:r>
            <a:rPr lang="en-US" dirty="0" smtClean="0"/>
            <a:t>Develop architecture</a:t>
          </a:r>
          <a:endParaRPr lang="en-IN" dirty="0"/>
        </a:p>
      </dgm:t>
    </dgm:pt>
    <dgm:pt modelId="{91C6DB46-4873-42F0-B2B4-953187C7DCA3}" type="parTrans" cxnId="{C5B794CA-9466-4225-957B-2513BA206FB6}">
      <dgm:prSet/>
      <dgm:spPr/>
      <dgm:t>
        <a:bodyPr/>
        <a:lstStyle/>
        <a:p>
          <a:endParaRPr lang="en-IN"/>
        </a:p>
      </dgm:t>
    </dgm:pt>
    <dgm:pt modelId="{29609180-703C-47E7-931D-AFAEA439353E}" type="sibTrans" cxnId="{C5B794CA-9466-4225-957B-2513BA206FB6}">
      <dgm:prSet/>
      <dgm:spPr/>
      <dgm:t>
        <a:bodyPr/>
        <a:lstStyle/>
        <a:p>
          <a:endParaRPr lang="en-IN"/>
        </a:p>
      </dgm:t>
    </dgm:pt>
    <dgm:pt modelId="{B210876D-1E3C-4FBC-8544-13A7CA6B0140}">
      <dgm:prSet phldrT="[Text]"/>
      <dgm:spPr/>
      <dgm:t>
        <a:bodyPr/>
        <a:lstStyle/>
        <a:p>
          <a:r>
            <a:rPr lang="en-US" dirty="0" smtClean="0"/>
            <a:t>Testing</a:t>
          </a:r>
          <a:endParaRPr lang="en-IN" dirty="0"/>
        </a:p>
      </dgm:t>
    </dgm:pt>
    <dgm:pt modelId="{C92CD475-AE89-4C6A-B8A0-99BF42308B37}" type="parTrans" cxnId="{DD4D0674-D17F-482D-8A8E-28130931DDCE}">
      <dgm:prSet/>
      <dgm:spPr/>
      <dgm:t>
        <a:bodyPr/>
        <a:lstStyle/>
        <a:p>
          <a:endParaRPr lang="en-IN"/>
        </a:p>
      </dgm:t>
    </dgm:pt>
    <dgm:pt modelId="{0B1EC618-9474-4957-83BF-61E554CADDA2}" type="sibTrans" cxnId="{DD4D0674-D17F-482D-8A8E-28130931DDCE}">
      <dgm:prSet/>
      <dgm:spPr/>
      <dgm:t>
        <a:bodyPr/>
        <a:lstStyle/>
        <a:p>
          <a:endParaRPr lang="en-IN"/>
        </a:p>
      </dgm:t>
    </dgm:pt>
    <dgm:pt modelId="{B98C8006-E6E5-4B69-9CC9-584F52B4AD0F}">
      <dgm:prSet phldrT="[Text]"/>
      <dgm:spPr/>
      <dgm:t>
        <a:bodyPr/>
        <a:lstStyle/>
        <a:p>
          <a:r>
            <a:rPr lang="en-US" dirty="0" smtClean="0"/>
            <a:t>Review</a:t>
          </a:r>
          <a:endParaRPr lang="en-IN" dirty="0"/>
        </a:p>
      </dgm:t>
    </dgm:pt>
    <dgm:pt modelId="{4C5703BC-08D8-4495-A22A-A076884A9E7C}" type="parTrans" cxnId="{AE58EFC8-CA9A-4473-8755-B1EEA7EF22C9}">
      <dgm:prSet/>
      <dgm:spPr/>
      <dgm:t>
        <a:bodyPr/>
        <a:lstStyle/>
        <a:p>
          <a:endParaRPr lang="en-IN"/>
        </a:p>
      </dgm:t>
    </dgm:pt>
    <dgm:pt modelId="{D5B2C388-D45B-4CA5-BB94-A926BB4E5A85}" type="sibTrans" cxnId="{AE58EFC8-CA9A-4473-8755-B1EEA7EF22C9}">
      <dgm:prSet/>
      <dgm:spPr/>
      <dgm:t>
        <a:bodyPr/>
        <a:lstStyle/>
        <a:p>
          <a:endParaRPr lang="en-IN"/>
        </a:p>
      </dgm:t>
    </dgm:pt>
    <dgm:pt modelId="{B26BA4AA-D54C-4D92-B2B2-29FCD890931A}">
      <dgm:prSet phldrT="[Text]"/>
      <dgm:spPr/>
      <dgm:t>
        <a:bodyPr/>
        <a:lstStyle/>
        <a:p>
          <a:r>
            <a:rPr lang="en-US" dirty="0" smtClean="0"/>
            <a:t>Perform QA</a:t>
          </a:r>
          <a:endParaRPr lang="en-IN" dirty="0"/>
        </a:p>
      </dgm:t>
    </dgm:pt>
    <dgm:pt modelId="{85752504-991D-458C-A83F-8BB2F38E5E4D}" type="parTrans" cxnId="{83C1D3D8-F3B4-4823-BAB2-1B0A8E7830BD}">
      <dgm:prSet/>
      <dgm:spPr/>
      <dgm:t>
        <a:bodyPr/>
        <a:lstStyle/>
        <a:p>
          <a:endParaRPr lang="en-IN"/>
        </a:p>
      </dgm:t>
    </dgm:pt>
    <dgm:pt modelId="{AB45FFD6-3A8A-4A83-8891-F87E22ADF0FC}" type="sibTrans" cxnId="{83C1D3D8-F3B4-4823-BAB2-1B0A8E7830BD}">
      <dgm:prSet/>
      <dgm:spPr/>
      <dgm:t>
        <a:bodyPr/>
        <a:lstStyle/>
        <a:p>
          <a:endParaRPr lang="en-IN"/>
        </a:p>
      </dgm:t>
    </dgm:pt>
    <dgm:pt modelId="{EDFC21A2-9B7F-4FA4-8380-4753686F61D8}">
      <dgm:prSet phldrT="[Text]"/>
      <dgm:spPr/>
      <dgm:t>
        <a:bodyPr/>
        <a:lstStyle/>
        <a:p>
          <a:r>
            <a:rPr lang="en-US" dirty="0" smtClean="0"/>
            <a:t>Fix bugs</a:t>
          </a:r>
          <a:endParaRPr lang="en-IN" dirty="0"/>
        </a:p>
      </dgm:t>
    </dgm:pt>
    <dgm:pt modelId="{05A8AAD9-8666-4BBD-BBBA-9474901D507B}" type="parTrans" cxnId="{F83DA344-EF7A-4572-AB2E-700F4A840103}">
      <dgm:prSet/>
      <dgm:spPr/>
      <dgm:t>
        <a:bodyPr/>
        <a:lstStyle/>
        <a:p>
          <a:endParaRPr lang="en-IN"/>
        </a:p>
      </dgm:t>
    </dgm:pt>
    <dgm:pt modelId="{EC8EC9F6-6C07-4765-9BA6-0DCF79C81161}" type="sibTrans" cxnId="{F83DA344-EF7A-4572-AB2E-700F4A840103}">
      <dgm:prSet/>
      <dgm:spPr/>
      <dgm:t>
        <a:bodyPr/>
        <a:lstStyle/>
        <a:p>
          <a:endParaRPr lang="en-IN"/>
        </a:p>
      </dgm:t>
    </dgm:pt>
    <dgm:pt modelId="{2EC2B06A-3D0B-47F4-8860-194F14BCE90E}">
      <dgm:prSet phldrT="[Text]"/>
      <dgm:spPr/>
      <dgm:t>
        <a:bodyPr/>
        <a:lstStyle/>
        <a:p>
          <a:r>
            <a:rPr lang="en-US" sz="1300" dirty="0" smtClean="0"/>
            <a:t>Design Wireframes</a:t>
          </a:r>
          <a:endParaRPr lang="en-IN" sz="1300" dirty="0"/>
        </a:p>
      </dgm:t>
    </dgm:pt>
    <dgm:pt modelId="{19566528-BC69-44B3-B552-4A31CC731A81}" type="parTrans" cxnId="{39F505E5-C088-49CE-8D59-8C09A78937FB}">
      <dgm:prSet/>
      <dgm:spPr/>
      <dgm:t>
        <a:bodyPr/>
        <a:lstStyle/>
        <a:p>
          <a:endParaRPr lang="en-IN"/>
        </a:p>
      </dgm:t>
    </dgm:pt>
    <dgm:pt modelId="{49491094-29BC-4992-BAE1-0C2F2F8D38C1}" type="sibTrans" cxnId="{39F505E5-C088-49CE-8D59-8C09A78937FB}">
      <dgm:prSet/>
      <dgm:spPr/>
      <dgm:t>
        <a:bodyPr/>
        <a:lstStyle/>
        <a:p>
          <a:endParaRPr lang="en-IN"/>
        </a:p>
      </dgm:t>
    </dgm:pt>
    <dgm:pt modelId="{3802ADF6-A136-49E1-AB71-3A0946F8E4A0}">
      <dgm:prSet phldrT="[Text]"/>
      <dgm:spPr/>
      <dgm:t>
        <a:bodyPr/>
        <a:lstStyle/>
        <a:p>
          <a:r>
            <a:rPr lang="en-US" dirty="0" smtClean="0"/>
            <a:t>Integrate </a:t>
          </a:r>
          <a:r>
            <a:rPr lang="en-US" dirty="0" err="1" smtClean="0"/>
            <a:t>webservices</a:t>
          </a:r>
          <a:endParaRPr lang="en-IN" dirty="0"/>
        </a:p>
      </dgm:t>
    </dgm:pt>
    <dgm:pt modelId="{5AE62B2A-3A0A-4C9E-98DF-BC2FA418E66F}" type="parTrans" cxnId="{FD92DE77-5A25-4703-927F-B73CB60C3A24}">
      <dgm:prSet/>
      <dgm:spPr/>
      <dgm:t>
        <a:bodyPr/>
        <a:lstStyle/>
        <a:p>
          <a:endParaRPr lang="en-IN"/>
        </a:p>
      </dgm:t>
    </dgm:pt>
    <dgm:pt modelId="{DA714F73-0E46-43FB-B94D-F163121A86DC}" type="sibTrans" cxnId="{FD92DE77-5A25-4703-927F-B73CB60C3A24}">
      <dgm:prSet/>
      <dgm:spPr/>
      <dgm:t>
        <a:bodyPr/>
        <a:lstStyle/>
        <a:p>
          <a:endParaRPr lang="en-IN"/>
        </a:p>
      </dgm:t>
    </dgm:pt>
    <dgm:pt modelId="{F245C0D0-C8AF-4335-8D4C-C5B51914B001}">
      <dgm:prSet phldrT="[Text]"/>
      <dgm:spPr/>
      <dgm:t>
        <a:bodyPr/>
        <a:lstStyle/>
        <a:p>
          <a:r>
            <a:rPr lang="en-US" dirty="0" smtClean="0"/>
            <a:t>Coding</a:t>
          </a:r>
          <a:endParaRPr lang="en-IN" dirty="0"/>
        </a:p>
      </dgm:t>
    </dgm:pt>
    <dgm:pt modelId="{8098E1E2-1FBA-4454-BCB6-83E3AA191834}" type="parTrans" cxnId="{4AFED094-290F-46ED-8E0F-BB7D23DE026D}">
      <dgm:prSet/>
      <dgm:spPr/>
      <dgm:t>
        <a:bodyPr/>
        <a:lstStyle/>
        <a:p>
          <a:endParaRPr lang="en-IN"/>
        </a:p>
      </dgm:t>
    </dgm:pt>
    <dgm:pt modelId="{4B843234-F447-4F39-996A-8E5E926CF453}" type="sibTrans" cxnId="{4AFED094-290F-46ED-8E0F-BB7D23DE026D}">
      <dgm:prSet/>
      <dgm:spPr/>
      <dgm:t>
        <a:bodyPr/>
        <a:lstStyle/>
        <a:p>
          <a:endParaRPr lang="en-IN"/>
        </a:p>
      </dgm:t>
    </dgm:pt>
    <dgm:pt modelId="{EDF4167F-8261-4EDE-820E-5E3D504DB3C6}">
      <dgm:prSet phldrT="[Text]"/>
      <dgm:spPr/>
      <dgm:t>
        <a:bodyPr/>
        <a:lstStyle/>
        <a:p>
          <a:r>
            <a:rPr lang="en-US" dirty="0" smtClean="0"/>
            <a:t>Deliver</a:t>
          </a:r>
          <a:endParaRPr lang="en-IN" dirty="0"/>
        </a:p>
      </dgm:t>
    </dgm:pt>
    <dgm:pt modelId="{7DC759ED-4D86-4282-9C0E-BE5506577B79}" type="parTrans" cxnId="{BB6D167F-3A04-47F2-A3BD-6E88CAF13F1F}">
      <dgm:prSet/>
      <dgm:spPr/>
      <dgm:t>
        <a:bodyPr/>
        <a:lstStyle/>
        <a:p>
          <a:endParaRPr lang="en-IN"/>
        </a:p>
      </dgm:t>
    </dgm:pt>
    <dgm:pt modelId="{5F7B6B66-F7F9-45DB-84FD-59C77A9B5950}" type="sibTrans" cxnId="{BB6D167F-3A04-47F2-A3BD-6E88CAF13F1F}">
      <dgm:prSet/>
      <dgm:spPr/>
      <dgm:t>
        <a:bodyPr/>
        <a:lstStyle/>
        <a:p>
          <a:endParaRPr lang="en-IN"/>
        </a:p>
      </dgm:t>
    </dgm:pt>
    <dgm:pt modelId="{52046466-836E-4EA3-B186-884EF799398F}" type="pres">
      <dgm:prSet presAssocID="{9A46A378-92D9-42EA-874A-67458DB459A9}" presName="Name0" presStyleCnt="0">
        <dgm:presLayoutVars>
          <dgm:dir/>
          <dgm:resizeHandles val="exact"/>
        </dgm:presLayoutVars>
      </dgm:prSet>
      <dgm:spPr/>
    </dgm:pt>
    <dgm:pt modelId="{7D301196-2C45-45F4-8FDC-0ACF2485A4EC}" type="pres">
      <dgm:prSet presAssocID="{2C153F9F-E1CE-4784-B073-33351D7766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1767F0-6CB9-4184-95B0-69B2A5F8B8C9}" type="pres">
      <dgm:prSet presAssocID="{DB864610-E5C0-42C5-8E32-D8AC94BA385C}" presName="sibTrans" presStyleLbl="sibTrans2D1" presStyleIdx="0" presStyleCnt="3"/>
      <dgm:spPr/>
      <dgm:t>
        <a:bodyPr/>
        <a:lstStyle/>
        <a:p>
          <a:endParaRPr lang="en-IN"/>
        </a:p>
      </dgm:t>
    </dgm:pt>
    <dgm:pt modelId="{36492375-D237-4976-B7A3-88646D8C3AF4}" type="pres">
      <dgm:prSet presAssocID="{DB864610-E5C0-42C5-8E32-D8AC94BA385C}" presName="connectorText" presStyleLbl="sibTrans2D1" presStyleIdx="0" presStyleCnt="3"/>
      <dgm:spPr/>
      <dgm:t>
        <a:bodyPr/>
        <a:lstStyle/>
        <a:p>
          <a:endParaRPr lang="en-IN"/>
        </a:p>
      </dgm:t>
    </dgm:pt>
    <dgm:pt modelId="{6937231C-77BC-4AEC-AB7F-2C9CF747DD3F}" type="pres">
      <dgm:prSet presAssocID="{86A47699-6EE6-42C4-9EDA-35569F6743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7E14FC-B031-4049-A1DA-11EBCAE23619}" type="pres">
      <dgm:prSet presAssocID="{1B789E63-CEA6-4105-B7B2-116A6628B5B3}" presName="sibTrans" presStyleLbl="sibTrans2D1" presStyleIdx="1" presStyleCnt="3"/>
      <dgm:spPr/>
      <dgm:t>
        <a:bodyPr/>
        <a:lstStyle/>
        <a:p>
          <a:endParaRPr lang="en-IN"/>
        </a:p>
      </dgm:t>
    </dgm:pt>
    <dgm:pt modelId="{19DF4D04-E16A-4260-AFA2-7D11C7513673}" type="pres">
      <dgm:prSet presAssocID="{1B789E63-CEA6-4105-B7B2-116A6628B5B3}" presName="connectorText" presStyleLbl="sibTrans2D1" presStyleIdx="1" presStyleCnt="3"/>
      <dgm:spPr/>
      <dgm:t>
        <a:bodyPr/>
        <a:lstStyle/>
        <a:p>
          <a:endParaRPr lang="en-IN"/>
        </a:p>
      </dgm:t>
    </dgm:pt>
    <dgm:pt modelId="{2EFC4350-8460-4C18-B2DD-0777A63B3C83}" type="pres">
      <dgm:prSet presAssocID="{B210876D-1E3C-4FBC-8544-13A7CA6B014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023B50-C2AE-4708-BD6E-5F436CAE2DEC}" type="pres">
      <dgm:prSet presAssocID="{0B1EC618-9474-4957-83BF-61E554CADDA2}" presName="sibTrans" presStyleLbl="sibTrans2D1" presStyleIdx="2" presStyleCnt="3"/>
      <dgm:spPr/>
      <dgm:t>
        <a:bodyPr/>
        <a:lstStyle/>
        <a:p>
          <a:endParaRPr lang="en-IN"/>
        </a:p>
      </dgm:t>
    </dgm:pt>
    <dgm:pt modelId="{3AD8478B-C70D-40BD-9668-58763D9F36B3}" type="pres">
      <dgm:prSet presAssocID="{0B1EC618-9474-4957-83BF-61E554CADDA2}" presName="connectorText" presStyleLbl="sibTrans2D1" presStyleIdx="2" presStyleCnt="3"/>
      <dgm:spPr/>
      <dgm:t>
        <a:bodyPr/>
        <a:lstStyle/>
        <a:p>
          <a:endParaRPr lang="en-IN"/>
        </a:p>
      </dgm:t>
    </dgm:pt>
    <dgm:pt modelId="{F80DE261-59E8-4279-9F73-98A07CF59790}" type="pres">
      <dgm:prSet presAssocID="{C1CBCD80-D808-408A-9D38-2EF58DB73FE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3C1D3D8-F3B4-4823-BAB2-1B0A8E7830BD}" srcId="{B210876D-1E3C-4FBC-8544-13A7CA6B0140}" destId="{B26BA4AA-D54C-4D92-B2B2-29FCD890931A}" srcOrd="1" destOrd="0" parTransId="{85752504-991D-458C-A83F-8BB2F38E5E4D}" sibTransId="{AB45FFD6-3A8A-4A83-8891-F87E22ADF0FC}"/>
    <dgm:cxn modelId="{5968435F-0D16-42A1-A4D3-421FD150212A}" type="presOf" srcId="{EDFC21A2-9B7F-4FA4-8380-4753686F61D8}" destId="{F80DE261-59E8-4279-9F73-98A07CF59790}" srcOrd="0" destOrd="1" presId="urn:microsoft.com/office/officeart/2005/8/layout/process1"/>
    <dgm:cxn modelId="{8A24D22A-8589-43E1-933F-0183E099E267}" type="presOf" srcId="{DB864610-E5C0-42C5-8E32-D8AC94BA385C}" destId="{FE1767F0-6CB9-4184-95B0-69B2A5F8B8C9}" srcOrd="0" destOrd="0" presId="urn:microsoft.com/office/officeart/2005/8/layout/process1"/>
    <dgm:cxn modelId="{8FAFD303-8249-4915-8618-432E62A87F23}" type="presOf" srcId="{9A46A378-92D9-42EA-874A-67458DB459A9}" destId="{52046466-836E-4EA3-B186-884EF799398F}" srcOrd="0" destOrd="0" presId="urn:microsoft.com/office/officeart/2005/8/layout/process1"/>
    <dgm:cxn modelId="{DD4D0674-D17F-482D-8A8E-28130931DDCE}" srcId="{9A46A378-92D9-42EA-874A-67458DB459A9}" destId="{B210876D-1E3C-4FBC-8544-13A7CA6B0140}" srcOrd="2" destOrd="0" parTransId="{C92CD475-AE89-4C6A-B8A0-99BF42308B37}" sibTransId="{0B1EC618-9474-4957-83BF-61E554CADDA2}"/>
    <dgm:cxn modelId="{73523527-F88A-46FC-88DF-98F6B89D6D97}" type="presOf" srcId="{0B1EC618-9474-4957-83BF-61E554CADDA2}" destId="{3AD8478B-C70D-40BD-9668-58763D9F36B3}" srcOrd="1" destOrd="0" presId="urn:microsoft.com/office/officeart/2005/8/layout/process1"/>
    <dgm:cxn modelId="{B822AFA9-04E8-4727-87F6-2EF28A086D2A}" srcId="{9A46A378-92D9-42EA-874A-67458DB459A9}" destId="{86A47699-6EE6-42C4-9EDA-35569F674374}" srcOrd="1" destOrd="0" parTransId="{E2C4632A-96C1-40C9-B5C2-A57E8B4564E2}" sibTransId="{1B789E63-CEA6-4105-B7B2-116A6628B5B3}"/>
    <dgm:cxn modelId="{1F9AB14E-8C9C-4788-A9B8-29BE59AF4591}" type="presOf" srcId="{2C153F9F-E1CE-4784-B073-33351D7766ED}" destId="{7D301196-2C45-45F4-8FDC-0ACF2485A4EC}" srcOrd="0" destOrd="0" presId="urn:microsoft.com/office/officeart/2005/8/layout/process1"/>
    <dgm:cxn modelId="{C5B794CA-9466-4225-957B-2513BA206FB6}" srcId="{86A47699-6EE6-42C4-9EDA-35569F674374}" destId="{0C924466-E4B5-4F0C-8E8F-712092726B26}" srcOrd="0" destOrd="0" parTransId="{91C6DB46-4873-42F0-B2B4-953187C7DCA3}" sibTransId="{29609180-703C-47E7-931D-AFAEA439353E}"/>
    <dgm:cxn modelId="{39F505E5-C088-49CE-8D59-8C09A78937FB}" srcId="{2C153F9F-E1CE-4784-B073-33351D7766ED}" destId="{2EC2B06A-3D0B-47F4-8860-194F14BCE90E}" srcOrd="1" destOrd="0" parTransId="{19566528-BC69-44B3-B552-4A31CC731A81}" sibTransId="{49491094-29BC-4992-BAE1-0C2F2F8D38C1}"/>
    <dgm:cxn modelId="{9085CD7F-DE91-4D7D-99C5-E22631DDA035}" srcId="{9A46A378-92D9-42EA-874A-67458DB459A9}" destId="{C1CBCD80-D808-408A-9D38-2EF58DB73FE0}" srcOrd="3" destOrd="0" parTransId="{B66B42F5-A39B-4CA2-B3FB-E70663B06C55}" sibTransId="{8638E79B-FD9A-480D-9D81-A2B8757786C6}"/>
    <dgm:cxn modelId="{404A0CB5-1123-4296-BD51-E64930667F43}" type="presOf" srcId="{EDF4167F-8261-4EDE-820E-5E3D504DB3C6}" destId="{F80DE261-59E8-4279-9F73-98A07CF59790}" srcOrd="0" destOrd="2" presId="urn:microsoft.com/office/officeart/2005/8/layout/process1"/>
    <dgm:cxn modelId="{4AFED094-290F-46ED-8E0F-BB7D23DE026D}" srcId="{86A47699-6EE6-42C4-9EDA-35569F674374}" destId="{F245C0D0-C8AF-4335-8D4C-C5B51914B001}" srcOrd="2" destOrd="0" parTransId="{8098E1E2-1FBA-4454-BCB6-83E3AA191834}" sibTransId="{4B843234-F447-4F39-996A-8E5E926CF453}"/>
    <dgm:cxn modelId="{EE1E5FDB-B473-4E24-9163-A7F8DED13153}" type="presOf" srcId="{DB864610-E5C0-42C5-8E32-D8AC94BA385C}" destId="{36492375-D237-4976-B7A3-88646D8C3AF4}" srcOrd="1" destOrd="0" presId="urn:microsoft.com/office/officeart/2005/8/layout/process1"/>
    <dgm:cxn modelId="{2C36A0E3-964E-44EE-9009-BD4879C0371E}" type="presOf" srcId="{0C924466-E4B5-4F0C-8E8F-712092726B26}" destId="{6937231C-77BC-4AEC-AB7F-2C9CF747DD3F}" srcOrd="0" destOrd="1" presId="urn:microsoft.com/office/officeart/2005/8/layout/process1"/>
    <dgm:cxn modelId="{68CEE96F-B48C-4199-9623-D26B5F0344E8}" type="presOf" srcId="{B210876D-1E3C-4FBC-8544-13A7CA6B0140}" destId="{2EFC4350-8460-4C18-B2DD-0777A63B3C83}" srcOrd="0" destOrd="0" presId="urn:microsoft.com/office/officeart/2005/8/layout/process1"/>
    <dgm:cxn modelId="{A7637BA2-FEBA-42D4-886B-F0E4020983FB}" type="presOf" srcId="{0B1EC618-9474-4957-83BF-61E554CADDA2}" destId="{93023B50-C2AE-4708-BD6E-5F436CAE2DEC}" srcOrd="0" destOrd="0" presId="urn:microsoft.com/office/officeart/2005/8/layout/process1"/>
    <dgm:cxn modelId="{AE666B09-A048-4DD2-8EE7-BBA07CDEEFEA}" type="presOf" srcId="{50B378D2-5B30-403D-A70E-AF03EF2191CD}" destId="{7D301196-2C45-45F4-8FDC-0ACF2485A4EC}" srcOrd="0" destOrd="3" presId="urn:microsoft.com/office/officeart/2005/8/layout/process1"/>
    <dgm:cxn modelId="{AE58EFC8-CA9A-4473-8755-B1EEA7EF22C9}" srcId="{B210876D-1E3C-4FBC-8544-13A7CA6B0140}" destId="{B98C8006-E6E5-4B69-9CC9-584F52B4AD0F}" srcOrd="0" destOrd="0" parTransId="{4C5703BC-08D8-4495-A22A-A076884A9E7C}" sibTransId="{D5B2C388-D45B-4CA5-BB94-A926BB4E5A85}"/>
    <dgm:cxn modelId="{5AD53112-425F-436F-8048-D992DE076A01}" type="presOf" srcId="{F245C0D0-C8AF-4335-8D4C-C5B51914B001}" destId="{6937231C-77BC-4AEC-AB7F-2C9CF747DD3F}" srcOrd="0" destOrd="3" presId="urn:microsoft.com/office/officeart/2005/8/layout/process1"/>
    <dgm:cxn modelId="{34A43162-AC54-43A2-8907-814AE44632B8}" srcId="{2C153F9F-E1CE-4784-B073-33351D7766ED}" destId="{50B378D2-5B30-403D-A70E-AF03EF2191CD}" srcOrd="2" destOrd="0" parTransId="{2335228D-453E-4498-B2C8-B4B36DB26DEE}" sibTransId="{74156510-6279-4851-A6AC-FDD8A20A99E7}"/>
    <dgm:cxn modelId="{A031C255-A5B5-4106-AE6D-09198E15936D}" type="presOf" srcId="{B98C8006-E6E5-4B69-9CC9-584F52B4AD0F}" destId="{2EFC4350-8460-4C18-B2DD-0777A63B3C83}" srcOrd="0" destOrd="1" presId="urn:microsoft.com/office/officeart/2005/8/layout/process1"/>
    <dgm:cxn modelId="{BB6D167F-3A04-47F2-A3BD-6E88CAF13F1F}" srcId="{C1CBCD80-D808-408A-9D38-2EF58DB73FE0}" destId="{EDF4167F-8261-4EDE-820E-5E3D504DB3C6}" srcOrd="1" destOrd="0" parTransId="{7DC759ED-4D86-4282-9C0E-BE5506577B79}" sibTransId="{5F7B6B66-F7F9-45DB-84FD-59C77A9B5950}"/>
    <dgm:cxn modelId="{42C99C74-7841-4381-B959-9E2BF23949D5}" type="presOf" srcId="{86A47699-6EE6-42C4-9EDA-35569F674374}" destId="{6937231C-77BC-4AEC-AB7F-2C9CF747DD3F}" srcOrd="0" destOrd="0" presId="urn:microsoft.com/office/officeart/2005/8/layout/process1"/>
    <dgm:cxn modelId="{2E516638-1C59-4D5C-8215-464652C6A148}" type="presOf" srcId="{3802ADF6-A136-49E1-AB71-3A0946F8E4A0}" destId="{6937231C-77BC-4AEC-AB7F-2C9CF747DD3F}" srcOrd="0" destOrd="2" presId="urn:microsoft.com/office/officeart/2005/8/layout/process1"/>
    <dgm:cxn modelId="{AA876B12-7915-461D-A851-66C244507536}" type="presOf" srcId="{C1CBCD80-D808-408A-9D38-2EF58DB73FE0}" destId="{F80DE261-59E8-4279-9F73-98A07CF59790}" srcOrd="0" destOrd="0" presId="urn:microsoft.com/office/officeart/2005/8/layout/process1"/>
    <dgm:cxn modelId="{747C509B-6251-4A19-82F4-35F79E70030A}" type="presOf" srcId="{1B789E63-CEA6-4105-B7B2-116A6628B5B3}" destId="{19DF4D04-E16A-4260-AFA2-7D11C7513673}" srcOrd="1" destOrd="0" presId="urn:microsoft.com/office/officeart/2005/8/layout/process1"/>
    <dgm:cxn modelId="{D8D7748B-9A5C-456D-A39E-2D719C81CC8B}" srcId="{2C153F9F-E1CE-4784-B073-33351D7766ED}" destId="{E8255EF2-3E85-4F88-8FBD-5CE77C4AB88D}" srcOrd="0" destOrd="0" parTransId="{730D3F86-9DB9-4BA5-95CB-4A4FEA196850}" sibTransId="{B78C3CC9-CEAE-4C41-A9F0-73CE94862628}"/>
    <dgm:cxn modelId="{3371A491-0DE2-4D98-8259-02153CC96FF3}" srcId="{9A46A378-92D9-42EA-874A-67458DB459A9}" destId="{2C153F9F-E1CE-4784-B073-33351D7766ED}" srcOrd="0" destOrd="0" parTransId="{D2F010EE-F219-4221-851C-DA7F1B20CC43}" sibTransId="{DB864610-E5C0-42C5-8E32-D8AC94BA385C}"/>
    <dgm:cxn modelId="{F83DA344-EF7A-4572-AB2E-700F4A840103}" srcId="{C1CBCD80-D808-408A-9D38-2EF58DB73FE0}" destId="{EDFC21A2-9B7F-4FA4-8380-4753686F61D8}" srcOrd="0" destOrd="0" parTransId="{05A8AAD9-8666-4BBD-BBBA-9474901D507B}" sibTransId="{EC8EC9F6-6C07-4765-9BA6-0DCF79C81161}"/>
    <dgm:cxn modelId="{07659D7E-563A-443C-8B13-B6BBF2D4C6EC}" type="presOf" srcId="{1B789E63-CEA6-4105-B7B2-116A6628B5B3}" destId="{B27E14FC-B031-4049-A1DA-11EBCAE23619}" srcOrd="0" destOrd="0" presId="urn:microsoft.com/office/officeart/2005/8/layout/process1"/>
    <dgm:cxn modelId="{1EEA8351-51B8-44F6-B766-55C85E5A3F1B}" type="presOf" srcId="{B26BA4AA-D54C-4D92-B2B2-29FCD890931A}" destId="{2EFC4350-8460-4C18-B2DD-0777A63B3C83}" srcOrd="0" destOrd="2" presId="urn:microsoft.com/office/officeart/2005/8/layout/process1"/>
    <dgm:cxn modelId="{8B7EFB02-266F-47CD-9EE7-884A6C99C3B1}" type="presOf" srcId="{2EC2B06A-3D0B-47F4-8860-194F14BCE90E}" destId="{7D301196-2C45-45F4-8FDC-0ACF2485A4EC}" srcOrd="0" destOrd="2" presId="urn:microsoft.com/office/officeart/2005/8/layout/process1"/>
    <dgm:cxn modelId="{FD92DE77-5A25-4703-927F-B73CB60C3A24}" srcId="{86A47699-6EE6-42C4-9EDA-35569F674374}" destId="{3802ADF6-A136-49E1-AB71-3A0946F8E4A0}" srcOrd="1" destOrd="0" parTransId="{5AE62B2A-3A0A-4C9E-98DF-BC2FA418E66F}" sibTransId="{DA714F73-0E46-43FB-B94D-F163121A86DC}"/>
    <dgm:cxn modelId="{9FA49E22-3988-4630-BCAB-869A61661B46}" type="presOf" srcId="{E8255EF2-3E85-4F88-8FBD-5CE77C4AB88D}" destId="{7D301196-2C45-45F4-8FDC-0ACF2485A4EC}" srcOrd="0" destOrd="1" presId="urn:microsoft.com/office/officeart/2005/8/layout/process1"/>
    <dgm:cxn modelId="{4F98EBEA-522B-4817-B59E-63E8BC87B716}" type="presParOf" srcId="{52046466-836E-4EA3-B186-884EF799398F}" destId="{7D301196-2C45-45F4-8FDC-0ACF2485A4EC}" srcOrd="0" destOrd="0" presId="urn:microsoft.com/office/officeart/2005/8/layout/process1"/>
    <dgm:cxn modelId="{927779BC-71BF-4F88-B654-6BF99D191E18}" type="presParOf" srcId="{52046466-836E-4EA3-B186-884EF799398F}" destId="{FE1767F0-6CB9-4184-95B0-69B2A5F8B8C9}" srcOrd="1" destOrd="0" presId="urn:microsoft.com/office/officeart/2005/8/layout/process1"/>
    <dgm:cxn modelId="{CD118CB5-54A9-432A-839B-A7E4A36FF3B1}" type="presParOf" srcId="{FE1767F0-6CB9-4184-95B0-69B2A5F8B8C9}" destId="{36492375-D237-4976-B7A3-88646D8C3AF4}" srcOrd="0" destOrd="0" presId="urn:microsoft.com/office/officeart/2005/8/layout/process1"/>
    <dgm:cxn modelId="{2498DC1E-91CE-45E4-90C0-E71B545D72E7}" type="presParOf" srcId="{52046466-836E-4EA3-B186-884EF799398F}" destId="{6937231C-77BC-4AEC-AB7F-2C9CF747DD3F}" srcOrd="2" destOrd="0" presId="urn:microsoft.com/office/officeart/2005/8/layout/process1"/>
    <dgm:cxn modelId="{8980B7F2-DEE5-4C33-8FB6-D61F9325BC29}" type="presParOf" srcId="{52046466-836E-4EA3-B186-884EF799398F}" destId="{B27E14FC-B031-4049-A1DA-11EBCAE23619}" srcOrd="3" destOrd="0" presId="urn:microsoft.com/office/officeart/2005/8/layout/process1"/>
    <dgm:cxn modelId="{DD4F6A49-F071-4075-AAA0-132C4C41EBE1}" type="presParOf" srcId="{B27E14FC-B031-4049-A1DA-11EBCAE23619}" destId="{19DF4D04-E16A-4260-AFA2-7D11C7513673}" srcOrd="0" destOrd="0" presId="urn:microsoft.com/office/officeart/2005/8/layout/process1"/>
    <dgm:cxn modelId="{AFAC1936-D043-4E6E-BA55-33D67A0960C3}" type="presParOf" srcId="{52046466-836E-4EA3-B186-884EF799398F}" destId="{2EFC4350-8460-4C18-B2DD-0777A63B3C83}" srcOrd="4" destOrd="0" presId="urn:microsoft.com/office/officeart/2005/8/layout/process1"/>
    <dgm:cxn modelId="{8378F6D8-E8F8-427D-84C3-981694FE32B3}" type="presParOf" srcId="{52046466-836E-4EA3-B186-884EF799398F}" destId="{93023B50-C2AE-4708-BD6E-5F436CAE2DEC}" srcOrd="5" destOrd="0" presId="urn:microsoft.com/office/officeart/2005/8/layout/process1"/>
    <dgm:cxn modelId="{F8FF187B-F73C-4A83-8499-F79F2140FBBB}" type="presParOf" srcId="{93023B50-C2AE-4708-BD6E-5F436CAE2DEC}" destId="{3AD8478B-C70D-40BD-9668-58763D9F36B3}" srcOrd="0" destOrd="0" presId="urn:microsoft.com/office/officeart/2005/8/layout/process1"/>
    <dgm:cxn modelId="{D5DD659C-4D01-4985-B50F-0A6140987EB7}" type="presParOf" srcId="{52046466-836E-4EA3-B186-884EF799398F}" destId="{F80DE261-59E8-4279-9F73-98A07CF5979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87BDEA-76D8-4685-BC3C-DDDB7CBC8768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7FAA0E8C-14F2-49F2-B0F7-06FD904B29DB}">
      <dgm:prSet phldrT="[Text]" custT="1"/>
      <dgm:spPr/>
      <dgm:t>
        <a:bodyPr/>
        <a:lstStyle/>
        <a:p>
          <a:r>
            <a:rPr lang="en-US" sz="1200" dirty="0" smtClean="0"/>
            <a:t>Account set-up</a:t>
          </a:r>
          <a:endParaRPr lang="en-IN" sz="1200" dirty="0"/>
        </a:p>
      </dgm:t>
    </dgm:pt>
    <dgm:pt modelId="{7C7A668C-A492-4E63-8C07-CB08AF3A8613}" type="parTrans" cxnId="{1AE6529A-D469-4048-A3CE-BEAC4E9C1721}">
      <dgm:prSet/>
      <dgm:spPr/>
      <dgm:t>
        <a:bodyPr/>
        <a:lstStyle/>
        <a:p>
          <a:endParaRPr lang="en-IN" sz="1200"/>
        </a:p>
      </dgm:t>
    </dgm:pt>
    <dgm:pt modelId="{FC24CBEB-DBCE-4CC2-A0AE-794CC0F5C54D}" type="sibTrans" cxnId="{1AE6529A-D469-4048-A3CE-BEAC4E9C1721}">
      <dgm:prSet custT="1"/>
      <dgm:spPr/>
      <dgm:t>
        <a:bodyPr/>
        <a:lstStyle/>
        <a:p>
          <a:endParaRPr lang="en-IN" sz="1200"/>
        </a:p>
      </dgm:t>
    </dgm:pt>
    <dgm:pt modelId="{CA1B13B0-A237-449A-AB56-5F6DBB3702D4}">
      <dgm:prSet phldrT="[Text]" custT="1"/>
      <dgm:spPr/>
      <dgm:t>
        <a:bodyPr/>
        <a:lstStyle/>
        <a:p>
          <a:r>
            <a:rPr lang="en-US" sz="1200" dirty="0" smtClean="0"/>
            <a:t>Account Verification</a:t>
          </a:r>
          <a:endParaRPr lang="en-IN" sz="1200" dirty="0"/>
        </a:p>
      </dgm:t>
    </dgm:pt>
    <dgm:pt modelId="{0D55FB24-4F8D-476F-99E0-0222FBA55085}" type="parTrans" cxnId="{2F56084E-B4E4-4436-858C-394DE44C0565}">
      <dgm:prSet/>
      <dgm:spPr/>
      <dgm:t>
        <a:bodyPr/>
        <a:lstStyle/>
        <a:p>
          <a:endParaRPr lang="en-IN" sz="1200"/>
        </a:p>
      </dgm:t>
    </dgm:pt>
    <dgm:pt modelId="{2BE5D88D-55E8-4228-8472-4CDE0B5BBF88}" type="sibTrans" cxnId="{2F56084E-B4E4-4436-858C-394DE44C0565}">
      <dgm:prSet custT="1"/>
      <dgm:spPr/>
      <dgm:t>
        <a:bodyPr/>
        <a:lstStyle/>
        <a:p>
          <a:endParaRPr lang="en-IN" sz="1200"/>
        </a:p>
      </dgm:t>
    </dgm:pt>
    <dgm:pt modelId="{7D3E770C-E9D0-472A-BE1F-63A8AAE20498}">
      <dgm:prSet phldrT="[Text]" custT="1"/>
      <dgm:spPr/>
      <dgm:t>
        <a:bodyPr/>
        <a:lstStyle/>
        <a:p>
          <a:r>
            <a:rPr lang="en-US" sz="1200" dirty="0" smtClean="0"/>
            <a:t>App Review</a:t>
          </a:r>
          <a:endParaRPr lang="en-IN" sz="1200" dirty="0"/>
        </a:p>
      </dgm:t>
    </dgm:pt>
    <dgm:pt modelId="{48119320-C0F4-4B25-938A-C022F5AEA445}" type="parTrans" cxnId="{6CFD1835-0A7F-4A26-B602-5F390869C138}">
      <dgm:prSet/>
      <dgm:spPr/>
      <dgm:t>
        <a:bodyPr/>
        <a:lstStyle/>
        <a:p>
          <a:endParaRPr lang="en-IN" sz="1200"/>
        </a:p>
      </dgm:t>
    </dgm:pt>
    <dgm:pt modelId="{341169AA-0C82-4D9D-8CAD-7F1A22CBA84E}" type="sibTrans" cxnId="{6CFD1835-0A7F-4A26-B602-5F390869C138}">
      <dgm:prSet custT="1"/>
      <dgm:spPr/>
      <dgm:t>
        <a:bodyPr/>
        <a:lstStyle/>
        <a:p>
          <a:endParaRPr lang="en-IN" sz="1200"/>
        </a:p>
      </dgm:t>
    </dgm:pt>
    <dgm:pt modelId="{E5997EF0-0132-41D8-8689-8AF260B7F007}">
      <dgm:prSet phldrT="[Text]" custT="1"/>
      <dgm:spPr/>
      <dgm:t>
        <a:bodyPr/>
        <a:lstStyle/>
        <a:p>
          <a:r>
            <a:rPr lang="en-US" sz="1200" dirty="0" smtClean="0"/>
            <a:t>App Submission</a:t>
          </a:r>
          <a:endParaRPr lang="en-IN" sz="1200" dirty="0"/>
        </a:p>
      </dgm:t>
    </dgm:pt>
    <dgm:pt modelId="{847E90D9-8A9B-4ADB-852A-A8D3C9C7FD13}" type="parTrans" cxnId="{EE04CE15-E884-49A8-9D4A-3C0259C97169}">
      <dgm:prSet/>
      <dgm:spPr/>
      <dgm:t>
        <a:bodyPr/>
        <a:lstStyle/>
        <a:p>
          <a:endParaRPr lang="en-IN" sz="1200"/>
        </a:p>
      </dgm:t>
    </dgm:pt>
    <dgm:pt modelId="{B346B52F-CA01-49CB-B40E-DE9CFF5E939F}" type="sibTrans" cxnId="{EE04CE15-E884-49A8-9D4A-3C0259C97169}">
      <dgm:prSet custT="1"/>
      <dgm:spPr/>
      <dgm:t>
        <a:bodyPr/>
        <a:lstStyle/>
        <a:p>
          <a:endParaRPr lang="en-IN" sz="1200"/>
        </a:p>
      </dgm:t>
    </dgm:pt>
    <dgm:pt modelId="{9334E957-6792-4726-BF37-BBEEC7B5A75C}">
      <dgm:prSet phldrT="[Text]" custT="1"/>
      <dgm:spPr/>
      <dgm:t>
        <a:bodyPr/>
        <a:lstStyle/>
        <a:p>
          <a:r>
            <a:rPr lang="en-US" sz="1200" dirty="0" smtClean="0"/>
            <a:t>App Approval</a:t>
          </a:r>
          <a:endParaRPr lang="en-IN" sz="1200" dirty="0"/>
        </a:p>
      </dgm:t>
    </dgm:pt>
    <dgm:pt modelId="{61800184-388E-4034-94A4-28B2108FAD0F}" type="parTrans" cxnId="{3DDB16B6-5C25-4130-A8FB-18B767AC834A}">
      <dgm:prSet/>
      <dgm:spPr/>
      <dgm:t>
        <a:bodyPr/>
        <a:lstStyle/>
        <a:p>
          <a:endParaRPr lang="en-IN" sz="1200"/>
        </a:p>
      </dgm:t>
    </dgm:pt>
    <dgm:pt modelId="{DB85A1D8-94C2-46BA-AE14-FB36446AA7FC}" type="sibTrans" cxnId="{3DDB16B6-5C25-4130-A8FB-18B767AC834A}">
      <dgm:prSet/>
      <dgm:spPr/>
      <dgm:t>
        <a:bodyPr/>
        <a:lstStyle/>
        <a:p>
          <a:endParaRPr lang="en-IN" sz="1200"/>
        </a:p>
      </dgm:t>
    </dgm:pt>
    <dgm:pt modelId="{D84BF2E5-3993-4523-A094-2D1D2C720E24}" type="pres">
      <dgm:prSet presAssocID="{8C87BDEA-76D8-4685-BC3C-DDDB7CBC8768}" presName="Name0" presStyleCnt="0">
        <dgm:presLayoutVars>
          <dgm:dir/>
          <dgm:resizeHandles val="exact"/>
        </dgm:presLayoutVars>
      </dgm:prSet>
      <dgm:spPr/>
    </dgm:pt>
    <dgm:pt modelId="{5A44CF39-84E3-4A0E-9E7F-23B56B11384F}" type="pres">
      <dgm:prSet presAssocID="{7FAA0E8C-14F2-49F2-B0F7-06FD904B29D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2154C62-13FD-4DF0-ADA4-BBA309B66557}" type="pres">
      <dgm:prSet presAssocID="{FC24CBEB-DBCE-4CC2-A0AE-794CC0F5C54D}" presName="sibTrans" presStyleLbl="sibTrans2D1" presStyleIdx="0" presStyleCnt="4"/>
      <dgm:spPr/>
      <dgm:t>
        <a:bodyPr/>
        <a:lstStyle/>
        <a:p>
          <a:endParaRPr lang="en-IN"/>
        </a:p>
      </dgm:t>
    </dgm:pt>
    <dgm:pt modelId="{ABB0F521-D36E-44B3-97A4-61E3CE0545C8}" type="pres">
      <dgm:prSet presAssocID="{FC24CBEB-DBCE-4CC2-A0AE-794CC0F5C54D}" presName="connectorText" presStyleLbl="sibTrans2D1" presStyleIdx="0" presStyleCnt="4"/>
      <dgm:spPr/>
      <dgm:t>
        <a:bodyPr/>
        <a:lstStyle/>
        <a:p>
          <a:endParaRPr lang="en-IN"/>
        </a:p>
      </dgm:t>
    </dgm:pt>
    <dgm:pt modelId="{4F452A10-D47D-4258-861B-B55A5BB5E575}" type="pres">
      <dgm:prSet presAssocID="{CA1B13B0-A237-449A-AB56-5F6DBB3702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962947-9F9A-41D6-AE70-63A96820AEA9}" type="pres">
      <dgm:prSet presAssocID="{2BE5D88D-55E8-4228-8472-4CDE0B5BBF88}" presName="sibTrans" presStyleLbl="sibTrans2D1" presStyleIdx="1" presStyleCnt="4"/>
      <dgm:spPr/>
      <dgm:t>
        <a:bodyPr/>
        <a:lstStyle/>
        <a:p>
          <a:endParaRPr lang="en-IN"/>
        </a:p>
      </dgm:t>
    </dgm:pt>
    <dgm:pt modelId="{722DB463-C7CB-4001-80B6-FE823327E30A}" type="pres">
      <dgm:prSet presAssocID="{2BE5D88D-55E8-4228-8472-4CDE0B5BBF88}" presName="connectorText" presStyleLbl="sibTrans2D1" presStyleIdx="1" presStyleCnt="4"/>
      <dgm:spPr/>
      <dgm:t>
        <a:bodyPr/>
        <a:lstStyle/>
        <a:p>
          <a:endParaRPr lang="en-IN"/>
        </a:p>
      </dgm:t>
    </dgm:pt>
    <dgm:pt modelId="{F234729A-8DFE-41C8-B2C4-A0A0A482A846}" type="pres">
      <dgm:prSet presAssocID="{E5997EF0-0132-41D8-8689-8AF260B7F00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D72717E-D39C-4365-8A69-7272D843D697}" type="pres">
      <dgm:prSet presAssocID="{B346B52F-CA01-49CB-B40E-DE9CFF5E939F}" presName="sibTrans" presStyleLbl="sibTrans2D1" presStyleIdx="2" presStyleCnt="4"/>
      <dgm:spPr/>
      <dgm:t>
        <a:bodyPr/>
        <a:lstStyle/>
        <a:p>
          <a:endParaRPr lang="en-IN"/>
        </a:p>
      </dgm:t>
    </dgm:pt>
    <dgm:pt modelId="{42A16771-B4CB-46BA-A050-D23270C82976}" type="pres">
      <dgm:prSet presAssocID="{B346B52F-CA01-49CB-B40E-DE9CFF5E939F}" presName="connectorText" presStyleLbl="sibTrans2D1" presStyleIdx="2" presStyleCnt="4"/>
      <dgm:spPr/>
      <dgm:t>
        <a:bodyPr/>
        <a:lstStyle/>
        <a:p>
          <a:endParaRPr lang="en-IN"/>
        </a:p>
      </dgm:t>
    </dgm:pt>
    <dgm:pt modelId="{9DC73D74-721D-4CB6-BD41-65DC947AC7AA}" type="pres">
      <dgm:prSet presAssocID="{7D3E770C-E9D0-472A-BE1F-63A8AAE204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204600-E417-44A5-9A18-B80A03DFF4DB}" type="pres">
      <dgm:prSet presAssocID="{341169AA-0C82-4D9D-8CAD-7F1A22CBA84E}" presName="sibTrans" presStyleLbl="sibTrans2D1" presStyleIdx="3" presStyleCnt="4"/>
      <dgm:spPr/>
      <dgm:t>
        <a:bodyPr/>
        <a:lstStyle/>
        <a:p>
          <a:endParaRPr lang="en-IN"/>
        </a:p>
      </dgm:t>
    </dgm:pt>
    <dgm:pt modelId="{DCC3A851-178F-4E70-AE43-CD62AB3372B6}" type="pres">
      <dgm:prSet presAssocID="{341169AA-0C82-4D9D-8CAD-7F1A22CBA84E}" presName="connectorText" presStyleLbl="sibTrans2D1" presStyleIdx="3" presStyleCnt="4"/>
      <dgm:spPr/>
      <dgm:t>
        <a:bodyPr/>
        <a:lstStyle/>
        <a:p>
          <a:endParaRPr lang="en-IN"/>
        </a:p>
      </dgm:t>
    </dgm:pt>
    <dgm:pt modelId="{05AFBC93-29B7-4B8C-8F01-62282F100729}" type="pres">
      <dgm:prSet presAssocID="{9334E957-6792-4726-BF37-BBEEC7B5A7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1AFAC4E-0F01-4AF8-B210-E2F70644895F}" type="presOf" srcId="{7FAA0E8C-14F2-49F2-B0F7-06FD904B29DB}" destId="{5A44CF39-84E3-4A0E-9E7F-23B56B11384F}" srcOrd="0" destOrd="0" presId="urn:microsoft.com/office/officeart/2005/8/layout/process1"/>
    <dgm:cxn modelId="{6CFD1835-0A7F-4A26-B602-5F390869C138}" srcId="{8C87BDEA-76D8-4685-BC3C-DDDB7CBC8768}" destId="{7D3E770C-E9D0-472A-BE1F-63A8AAE20498}" srcOrd="3" destOrd="0" parTransId="{48119320-C0F4-4B25-938A-C022F5AEA445}" sibTransId="{341169AA-0C82-4D9D-8CAD-7F1A22CBA84E}"/>
    <dgm:cxn modelId="{2F56084E-B4E4-4436-858C-394DE44C0565}" srcId="{8C87BDEA-76D8-4685-BC3C-DDDB7CBC8768}" destId="{CA1B13B0-A237-449A-AB56-5F6DBB3702D4}" srcOrd="1" destOrd="0" parTransId="{0D55FB24-4F8D-476F-99E0-0222FBA55085}" sibTransId="{2BE5D88D-55E8-4228-8472-4CDE0B5BBF88}"/>
    <dgm:cxn modelId="{CED7E70C-8A24-44C4-BBC6-132F8019F062}" type="presOf" srcId="{9334E957-6792-4726-BF37-BBEEC7B5A75C}" destId="{05AFBC93-29B7-4B8C-8F01-62282F100729}" srcOrd="0" destOrd="0" presId="urn:microsoft.com/office/officeart/2005/8/layout/process1"/>
    <dgm:cxn modelId="{6721A1C8-4441-400A-AC31-E5B5FCA37F17}" type="presOf" srcId="{B346B52F-CA01-49CB-B40E-DE9CFF5E939F}" destId="{42A16771-B4CB-46BA-A050-D23270C82976}" srcOrd="1" destOrd="0" presId="urn:microsoft.com/office/officeart/2005/8/layout/process1"/>
    <dgm:cxn modelId="{D5ED14DA-C2F8-4C11-A8DC-959145F7BB82}" type="presOf" srcId="{2BE5D88D-55E8-4228-8472-4CDE0B5BBF88}" destId="{722DB463-C7CB-4001-80B6-FE823327E30A}" srcOrd="1" destOrd="0" presId="urn:microsoft.com/office/officeart/2005/8/layout/process1"/>
    <dgm:cxn modelId="{EF091B4B-5900-40B2-97D2-D277BCDD2C5D}" type="presOf" srcId="{7D3E770C-E9D0-472A-BE1F-63A8AAE20498}" destId="{9DC73D74-721D-4CB6-BD41-65DC947AC7AA}" srcOrd="0" destOrd="0" presId="urn:microsoft.com/office/officeart/2005/8/layout/process1"/>
    <dgm:cxn modelId="{1465CF72-3916-496B-8532-C0DFA07D7561}" type="presOf" srcId="{341169AA-0C82-4D9D-8CAD-7F1A22CBA84E}" destId="{B2204600-E417-44A5-9A18-B80A03DFF4DB}" srcOrd="0" destOrd="0" presId="urn:microsoft.com/office/officeart/2005/8/layout/process1"/>
    <dgm:cxn modelId="{EF8E00F6-78D6-4775-BB7C-763BDAC74264}" type="presOf" srcId="{2BE5D88D-55E8-4228-8472-4CDE0B5BBF88}" destId="{7E962947-9F9A-41D6-AE70-63A96820AEA9}" srcOrd="0" destOrd="0" presId="urn:microsoft.com/office/officeart/2005/8/layout/process1"/>
    <dgm:cxn modelId="{5C7E597C-D081-4DA8-822B-D685B3ED1417}" type="presOf" srcId="{CA1B13B0-A237-449A-AB56-5F6DBB3702D4}" destId="{4F452A10-D47D-4258-861B-B55A5BB5E575}" srcOrd="0" destOrd="0" presId="urn:microsoft.com/office/officeart/2005/8/layout/process1"/>
    <dgm:cxn modelId="{3DDB16B6-5C25-4130-A8FB-18B767AC834A}" srcId="{8C87BDEA-76D8-4685-BC3C-DDDB7CBC8768}" destId="{9334E957-6792-4726-BF37-BBEEC7B5A75C}" srcOrd="4" destOrd="0" parTransId="{61800184-388E-4034-94A4-28B2108FAD0F}" sibTransId="{DB85A1D8-94C2-46BA-AE14-FB36446AA7FC}"/>
    <dgm:cxn modelId="{BC84D667-9181-4889-A8ED-E7BB230AE57E}" type="presOf" srcId="{FC24CBEB-DBCE-4CC2-A0AE-794CC0F5C54D}" destId="{ABB0F521-D36E-44B3-97A4-61E3CE0545C8}" srcOrd="1" destOrd="0" presId="urn:microsoft.com/office/officeart/2005/8/layout/process1"/>
    <dgm:cxn modelId="{06D36E0B-9CCE-4D39-B965-13CB0072B7F5}" type="presOf" srcId="{B346B52F-CA01-49CB-B40E-DE9CFF5E939F}" destId="{3D72717E-D39C-4365-8A69-7272D843D697}" srcOrd="0" destOrd="0" presId="urn:microsoft.com/office/officeart/2005/8/layout/process1"/>
    <dgm:cxn modelId="{0827ACE0-B387-4C1D-BFDE-C8EB9581D67D}" type="presOf" srcId="{8C87BDEA-76D8-4685-BC3C-DDDB7CBC8768}" destId="{D84BF2E5-3993-4523-A094-2D1D2C720E24}" srcOrd="0" destOrd="0" presId="urn:microsoft.com/office/officeart/2005/8/layout/process1"/>
    <dgm:cxn modelId="{91F7061E-ABF0-490B-9EF8-8D214AEAC543}" type="presOf" srcId="{E5997EF0-0132-41D8-8689-8AF260B7F007}" destId="{F234729A-8DFE-41C8-B2C4-A0A0A482A846}" srcOrd="0" destOrd="0" presId="urn:microsoft.com/office/officeart/2005/8/layout/process1"/>
    <dgm:cxn modelId="{40D1C433-6592-4733-A4B4-B7A46B1648EE}" type="presOf" srcId="{341169AA-0C82-4D9D-8CAD-7F1A22CBA84E}" destId="{DCC3A851-178F-4E70-AE43-CD62AB3372B6}" srcOrd="1" destOrd="0" presId="urn:microsoft.com/office/officeart/2005/8/layout/process1"/>
    <dgm:cxn modelId="{1AE6529A-D469-4048-A3CE-BEAC4E9C1721}" srcId="{8C87BDEA-76D8-4685-BC3C-DDDB7CBC8768}" destId="{7FAA0E8C-14F2-49F2-B0F7-06FD904B29DB}" srcOrd="0" destOrd="0" parTransId="{7C7A668C-A492-4E63-8C07-CB08AF3A8613}" sibTransId="{FC24CBEB-DBCE-4CC2-A0AE-794CC0F5C54D}"/>
    <dgm:cxn modelId="{EE04CE15-E884-49A8-9D4A-3C0259C97169}" srcId="{8C87BDEA-76D8-4685-BC3C-DDDB7CBC8768}" destId="{E5997EF0-0132-41D8-8689-8AF260B7F007}" srcOrd="2" destOrd="0" parTransId="{847E90D9-8A9B-4ADB-852A-A8D3C9C7FD13}" sibTransId="{B346B52F-CA01-49CB-B40E-DE9CFF5E939F}"/>
    <dgm:cxn modelId="{6AEB783D-5A40-4C81-AE9E-EA03C4E8C584}" type="presOf" srcId="{FC24CBEB-DBCE-4CC2-A0AE-794CC0F5C54D}" destId="{E2154C62-13FD-4DF0-ADA4-BBA309B66557}" srcOrd="0" destOrd="0" presId="urn:microsoft.com/office/officeart/2005/8/layout/process1"/>
    <dgm:cxn modelId="{653DD3C2-1EF2-45E1-A193-4231C9043099}" type="presParOf" srcId="{D84BF2E5-3993-4523-A094-2D1D2C720E24}" destId="{5A44CF39-84E3-4A0E-9E7F-23B56B11384F}" srcOrd="0" destOrd="0" presId="urn:microsoft.com/office/officeart/2005/8/layout/process1"/>
    <dgm:cxn modelId="{EEEF8B59-9FB9-4B02-9B68-7B6642DA45EB}" type="presParOf" srcId="{D84BF2E5-3993-4523-A094-2D1D2C720E24}" destId="{E2154C62-13FD-4DF0-ADA4-BBA309B66557}" srcOrd="1" destOrd="0" presId="urn:microsoft.com/office/officeart/2005/8/layout/process1"/>
    <dgm:cxn modelId="{AD08285A-4D32-46F6-8B65-77D5DA3D9DC9}" type="presParOf" srcId="{E2154C62-13FD-4DF0-ADA4-BBA309B66557}" destId="{ABB0F521-D36E-44B3-97A4-61E3CE0545C8}" srcOrd="0" destOrd="0" presId="urn:microsoft.com/office/officeart/2005/8/layout/process1"/>
    <dgm:cxn modelId="{54B71313-877C-4C6A-A995-0B87BDBA4753}" type="presParOf" srcId="{D84BF2E5-3993-4523-A094-2D1D2C720E24}" destId="{4F452A10-D47D-4258-861B-B55A5BB5E575}" srcOrd="2" destOrd="0" presId="urn:microsoft.com/office/officeart/2005/8/layout/process1"/>
    <dgm:cxn modelId="{2F8584D3-F79C-43ED-9863-5CB2C82CCDDE}" type="presParOf" srcId="{D84BF2E5-3993-4523-A094-2D1D2C720E24}" destId="{7E962947-9F9A-41D6-AE70-63A96820AEA9}" srcOrd="3" destOrd="0" presId="urn:microsoft.com/office/officeart/2005/8/layout/process1"/>
    <dgm:cxn modelId="{6F281456-2D71-4E44-ACD1-778AF6668981}" type="presParOf" srcId="{7E962947-9F9A-41D6-AE70-63A96820AEA9}" destId="{722DB463-C7CB-4001-80B6-FE823327E30A}" srcOrd="0" destOrd="0" presId="urn:microsoft.com/office/officeart/2005/8/layout/process1"/>
    <dgm:cxn modelId="{DFFFF89A-20C6-4B81-8529-8A201F596E21}" type="presParOf" srcId="{D84BF2E5-3993-4523-A094-2D1D2C720E24}" destId="{F234729A-8DFE-41C8-B2C4-A0A0A482A846}" srcOrd="4" destOrd="0" presId="urn:microsoft.com/office/officeart/2005/8/layout/process1"/>
    <dgm:cxn modelId="{07F539D5-9FB7-4BD9-A0F1-5A9AF8EFA096}" type="presParOf" srcId="{D84BF2E5-3993-4523-A094-2D1D2C720E24}" destId="{3D72717E-D39C-4365-8A69-7272D843D697}" srcOrd="5" destOrd="0" presId="urn:microsoft.com/office/officeart/2005/8/layout/process1"/>
    <dgm:cxn modelId="{4682C7DB-58AA-4B5A-BE33-7580C9D2C3C6}" type="presParOf" srcId="{3D72717E-D39C-4365-8A69-7272D843D697}" destId="{42A16771-B4CB-46BA-A050-D23270C82976}" srcOrd="0" destOrd="0" presId="urn:microsoft.com/office/officeart/2005/8/layout/process1"/>
    <dgm:cxn modelId="{33D5C9BE-E34F-4298-83C0-6B77853866D8}" type="presParOf" srcId="{D84BF2E5-3993-4523-A094-2D1D2C720E24}" destId="{9DC73D74-721D-4CB6-BD41-65DC947AC7AA}" srcOrd="6" destOrd="0" presId="urn:microsoft.com/office/officeart/2005/8/layout/process1"/>
    <dgm:cxn modelId="{321281D6-71BF-411A-802B-A48257277D39}" type="presParOf" srcId="{D84BF2E5-3993-4523-A094-2D1D2C720E24}" destId="{B2204600-E417-44A5-9A18-B80A03DFF4DB}" srcOrd="7" destOrd="0" presId="urn:microsoft.com/office/officeart/2005/8/layout/process1"/>
    <dgm:cxn modelId="{28750D50-10E8-4EED-B44B-CBB4325273DD}" type="presParOf" srcId="{B2204600-E417-44A5-9A18-B80A03DFF4DB}" destId="{DCC3A851-178F-4E70-AE43-CD62AB3372B6}" srcOrd="0" destOrd="0" presId="urn:microsoft.com/office/officeart/2005/8/layout/process1"/>
    <dgm:cxn modelId="{1FBC7D1E-3651-43EC-B888-2F2A81A441B5}" type="presParOf" srcId="{D84BF2E5-3993-4523-A094-2D1D2C720E24}" destId="{05AFBC93-29B7-4B8C-8F01-62282F10072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4FA4CE-879C-4EEC-8BE6-26A9AD2E8709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3" csCatId="colorful" phldr="1"/>
      <dgm:spPr/>
    </dgm:pt>
    <dgm:pt modelId="{0A926996-034D-42FE-811D-338469EB7946}">
      <dgm:prSet phldrT="[Text]" custT="1"/>
      <dgm:spPr/>
      <dgm:t>
        <a:bodyPr/>
        <a:lstStyle/>
        <a:p>
          <a:r>
            <a:rPr lang="en-US" sz="1200" b="1" dirty="0" smtClean="0"/>
            <a:t>Your own Media</a:t>
          </a:r>
        </a:p>
        <a:p>
          <a:r>
            <a:rPr lang="en-US" sz="1200" b="1" dirty="0" smtClean="0"/>
            <a:t>&amp;</a:t>
          </a:r>
        </a:p>
        <a:p>
          <a:r>
            <a:rPr lang="en-US" sz="1200" b="1" dirty="0" smtClean="0"/>
            <a:t>Online </a:t>
          </a:r>
          <a:r>
            <a:rPr lang="en-US" sz="1200" b="1" dirty="0" smtClean="0"/>
            <a:t>PR</a:t>
          </a:r>
          <a:endParaRPr lang="en-IN" sz="1200" b="1" dirty="0"/>
        </a:p>
      </dgm:t>
    </dgm:pt>
    <dgm:pt modelId="{2D0B8448-7AE4-4738-A8EB-EB7BF012E422}" type="parTrans" cxnId="{F33346D0-60E6-440F-9D56-157AB4DF1D70}">
      <dgm:prSet/>
      <dgm:spPr/>
      <dgm:t>
        <a:bodyPr/>
        <a:lstStyle/>
        <a:p>
          <a:endParaRPr lang="en-IN" sz="1200" b="1"/>
        </a:p>
      </dgm:t>
    </dgm:pt>
    <dgm:pt modelId="{26FB19AD-FFC5-43A4-847E-9BC35BF666DB}" type="sibTrans" cxnId="{F33346D0-60E6-440F-9D56-157AB4DF1D70}">
      <dgm:prSet custT="1"/>
      <dgm:spPr/>
      <dgm:t>
        <a:bodyPr/>
        <a:lstStyle/>
        <a:p>
          <a:endParaRPr lang="en-IN" sz="1200" b="1"/>
        </a:p>
      </dgm:t>
    </dgm:pt>
    <dgm:pt modelId="{68512C03-B7D9-4B81-AB3A-4E3431736CBF}">
      <dgm:prSet phldrT="[Text]" custT="1"/>
      <dgm:spPr/>
      <dgm:t>
        <a:bodyPr/>
        <a:lstStyle/>
        <a:p>
          <a:r>
            <a:rPr lang="en-US" sz="1200" b="1" dirty="0" smtClean="0"/>
            <a:t>Bloggers Review</a:t>
          </a:r>
          <a:endParaRPr lang="en-IN" sz="1200" b="1" dirty="0"/>
        </a:p>
      </dgm:t>
    </dgm:pt>
    <dgm:pt modelId="{8D310054-45FF-4FD3-B2FC-A7C8E57DF309}" type="parTrans" cxnId="{EF37BB2A-E93D-4626-8E0D-BE22717729AA}">
      <dgm:prSet/>
      <dgm:spPr/>
      <dgm:t>
        <a:bodyPr/>
        <a:lstStyle/>
        <a:p>
          <a:endParaRPr lang="en-IN" sz="1200" b="1"/>
        </a:p>
      </dgm:t>
    </dgm:pt>
    <dgm:pt modelId="{4905ADA6-1FAB-40ED-8645-1059BCFC5E44}" type="sibTrans" cxnId="{EF37BB2A-E93D-4626-8E0D-BE22717729AA}">
      <dgm:prSet custT="1"/>
      <dgm:spPr/>
      <dgm:t>
        <a:bodyPr/>
        <a:lstStyle/>
        <a:p>
          <a:endParaRPr lang="en-IN" sz="1200" b="1"/>
        </a:p>
      </dgm:t>
    </dgm:pt>
    <dgm:pt modelId="{822532ED-4971-4CE4-B80B-35F33D0BB64E}">
      <dgm:prSet phldrT="[Text]" custT="1"/>
      <dgm:spPr/>
      <dgm:t>
        <a:bodyPr/>
        <a:lstStyle/>
        <a:p>
          <a:r>
            <a:rPr lang="en-US" sz="1200" b="1" dirty="0" smtClean="0"/>
            <a:t>Result</a:t>
          </a:r>
          <a:endParaRPr lang="en-IN" sz="1200" b="1" dirty="0"/>
        </a:p>
      </dgm:t>
    </dgm:pt>
    <dgm:pt modelId="{B6755773-5756-4B66-B76B-70370227AD3D}" type="parTrans" cxnId="{46818135-A532-4F62-BD56-E269E6C51969}">
      <dgm:prSet/>
      <dgm:spPr/>
      <dgm:t>
        <a:bodyPr/>
        <a:lstStyle/>
        <a:p>
          <a:endParaRPr lang="en-IN" sz="1200" b="1"/>
        </a:p>
      </dgm:t>
    </dgm:pt>
    <dgm:pt modelId="{66736527-1DCB-4B99-B17F-BB9D0F80E197}" type="sibTrans" cxnId="{46818135-A532-4F62-BD56-E269E6C51969}">
      <dgm:prSet/>
      <dgm:spPr/>
      <dgm:t>
        <a:bodyPr/>
        <a:lstStyle/>
        <a:p>
          <a:endParaRPr lang="en-IN" sz="1200" b="1"/>
        </a:p>
      </dgm:t>
    </dgm:pt>
    <dgm:pt modelId="{55DB7220-242B-466D-B4BE-6BABC0189C5D}">
      <dgm:prSet phldrT="[Text]" custT="1"/>
      <dgm:spPr/>
      <dgm:t>
        <a:bodyPr/>
        <a:lstStyle/>
        <a:p>
          <a:r>
            <a:rPr lang="en-US" sz="1200" b="1" dirty="0" smtClean="0"/>
            <a:t>Mobile marketing</a:t>
          </a:r>
          <a:endParaRPr lang="en-IN" sz="1200" b="1" dirty="0"/>
        </a:p>
      </dgm:t>
    </dgm:pt>
    <dgm:pt modelId="{702F7B17-6879-4FA2-8D02-97E1A29E30F5}" type="parTrans" cxnId="{3655D945-A68C-4BE7-AE31-B2ED16E765B6}">
      <dgm:prSet/>
      <dgm:spPr/>
      <dgm:t>
        <a:bodyPr/>
        <a:lstStyle/>
        <a:p>
          <a:endParaRPr lang="en-IN" sz="1200" b="1"/>
        </a:p>
      </dgm:t>
    </dgm:pt>
    <dgm:pt modelId="{1618E1B8-9B40-4B76-883F-1E4D211358C3}" type="sibTrans" cxnId="{3655D945-A68C-4BE7-AE31-B2ED16E765B6}">
      <dgm:prSet custT="1"/>
      <dgm:spPr/>
      <dgm:t>
        <a:bodyPr/>
        <a:lstStyle/>
        <a:p>
          <a:endParaRPr lang="en-IN" sz="1200" b="1"/>
        </a:p>
      </dgm:t>
    </dgm:pt>
    <dgm:pt modelId="{6C239405-1FE4-4687-9A91-8B8A310B1A8A}">
      <dgm:prSet phldrT="[Text]" custT="1"/>
      <dgm:spPr/>
      <dgm:t>
        <a:bodyPr/>
        <a:lstStyle/>
        <a:p>
          <a:r>
            <a:rPr lang="en-US" sz="1200" b="1" dirty="0" smtClean="0"/>
            <a:t>Social Media</a:t>
          </a:r>
          <a:endParaRPr lang="en-IN" sz="1200" b="1" dirty="0"/>
        </a:p>
      </dgm:t>
    </dgm:pt>
    <dgm:pt modelId="{57CA5B46-2918-4302-9217-BF4841F914ED}" type="parTrans" cxnId="{D76EEDAA-279C-4749-B967-8A861D10A4C5}">
      <dgm:prSet/>
      <dgm:spPr/>
      <dgm:t>
        <a:bodyPr/>
        <a:lstStyle/>
        <a:p>
          <a:endParaRPr lang="en-IN" sz="1200" b="1"/>
        </a:p>
      </dgm:t>
    </dgm:pt>
    <dgm:pt modelId="{8C54D5C9-9121-4995-ADF3-689E89EA848F}" type="sibTrans" cxnId="{D76EEDAA-279C-4749-B967-8A861D10A4C5}">
      <dgm:prSet custT="1"/>
      <dgm:spPr/>
      <dgm:t>
        <a:bodyPr/>
        <a:lstStyle/>
        <a:p>
          <a:endParaRPr lang="en-IN" sz="1200" b="1"/>
        </a:p>
      </dgm:t>
    </dgm:pt>
    <dgm:pt modelId="{432E9F02-1BF5-4F93-A3ED-95A9541FA2FB}" type="pres">
      <dgm:prSet presAssocID="{7E4FA4CE-879C-4EEC-8BE6-26A9AD2E8709}" presName="linearFlow" presStyleCnt="0">
        <dgm:presLayoutVars>
          <dgm:dir/>
          <dgm:resizeHandles val="exact"/>
        </dgm:presLayoutVars>
      </dgm:prSet>
      <dgm:spPr/>
    </dgm:pt>
    <dgm:pt modelId="{50F638C9-3399-4F81-802E-ECCFB47DA2D9}" type="pres">
      <dgm:prSet presAssocID="{0A926996-034D-42FE-811D-338469EB7946}" presName="node" presStyleLbl="node1" presStyleIdx="0" presStyleCnt="5" custScaleY="93558" custLinFactNeighborY="1116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18A0E0-A9F2-4E65-AEA9-4333A5A8B9CD}" type="pres">
      <dgm:prSet presAssocID="{26FB19AD-FFC5-43A4-847E-9BC35BF666DB}" presName="spacerL" presStyleCnt="0"/>
      <dgm:spPr/>
    </dgm:pt>
    <dgm:pt modelId="{6CF59B12-F1A8-48D8-A867-D4C9D39BD1F8}" type="pres">
      <dgm:prSet presAssocID="{26FB19AD-FFC5-43A4-847E-9BC35BF666DB}" presName="sibTrans" presStyleLbl="sibTrans2D1" presStyleIdx="0" presStyleCnt="4" custScaleX="82369" custScaleY="76605" custLinFactNeighborX="-67720" custLinFactNeighborY="19256"/>
      <dgm:spPr/>
      <dgm:t>
        <a:bodyPr/>
        <a:lstStyle/>
        <a:p>
          <a:endParaRPr lang="en-IN"/>
        </a:p>
      </dgm:t>
    </dgm:pt>
    <dgm:pt modelId="{EE6565FB-AC6B-43C9-B4A2-246A22ABF89D}" type="pres">
      <dgm:prSet presAssocID="{26FB19AD-FFC5-43A4-847E-9BC35BF666DB}" presName="spacerR" presStyleCnt="0"/>
      <dgm:spPr/>
    </dgm:pt>
    <dgm:pt modelId="{2A843E8C-E5FC-4DCC-A791-A1528374C09A}" type="pres">
      <dgm:prSet presAssocID="{68512C03-B7D9-4B81-AB3A-4E3431736CBF}" presName="node" presStyleLbl="node1" presStyleIdx="1" presStyleCnt="5" custScaleY="93558" custLinFactX="-1721" custLinFactNeighborX="-100000" custLinFactNeighborY="1116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4462433-B099-4E46-BE45-6CCB1F6708FC}" type="pres">
      <dgm:prSet presAssocID="{4905ADA6-1FAB-40ED-8645-1059BCFC5E44}" presName="spacerL" presStyleCnt="0"/>
      <dgm:spPr/>
    </dgm:pt>
    <dgm:pt modelId="{4D703332-B050-4A39-9593-7AFFB6F64F6C}" type="pres">
      <dgm:prSet presAssocID="{4905ADA6-1FAB-40ED-8645-1059BCFC5E44}" presName="sibTrans" presStyleLbl="sibTrans2D1" presStyleIdx="1" presStyleCnt="4" custScaleX="81275" custScaleY="76591" custLinFactX="-11614" custLinFactNeighborX="-100000" custLinFactNeighborY="19256"/>
      <dgm:spPr/>
      <dgm:t>
        <a:bodyPr/>
        <a:lstStyle/>
        <a:p>
          <a:endParaRPr lang="en-IN"/>
        </a:p>
      </dgm:t>
    </dgm:pt>
    <dgm:pt modelId="{BB41571F-BD38-460F-B4B8-A12D844FDCD9}" type="pres">
      <dgm:prSet presAssocID="{4905ADA6-1FAB-40ED-8645-1059BCFC5E44}" presName="spacerR" presStyleCnt="0"/>
      <dgm:spPr/>
    </dgm:pt>
    <dgm:pt modelId="{C7F949C5-AA3B-461E-8D12-6D84A832548F}" type="pres">
      <dgm:prSet presAssocID="{55DB7220-242B-466D-B4BE-6BABC0189C5D}" presName="node" presStyleLbl="node1" presStyleIdx="2" presStyleCnt="5" custScaleY="93558" custLinFactX="-7339" custLinFactNeighborX="-100000" custLinFactNeighborY="1116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063B77-B389-454F-BAFD-9FE157B85EF7}" type="pres">
      <dgm:prSet presAssocID="{1618E1B8-9B40-4B76-883F-1E4D211358C3}" presName="spacerL" presStyleCnt="0"/>
      <dgm:spPr/>
    </dgm:pt>
    <dgm:pt modelId="{5B9B6CCC-EDAF-4C10-89B1-44CAB1642E4A}" type="pres">
      <dgm:prSet presAssocID="{1618E1B8-9B40-4B76-883F-1E4D211358C3}" presName="sibTrans" presStyleLbl="sibTrans2D1" presStyleIdx="2" presStyleCnt="4" custScaleX="80060" custScaleY="76720" custLinFactX="-15544" custLinFactNeighborX="-100000" custLinFactNeighborY="19256"/>
      <dgm:spPr/>
      <dgm:t>
        <a:bodyPr/>
        <a:lstStyle/>
        <a:p>
          <a:endParaRPr lang="en-IN"/>
        </a:p>
      </dgm:t>
    </dgm:pt>
    <dgm:pt modelId="{1681CAC6-DDBC-422C-AF61-4E8B01484C17}" type="pres">
      <dgm:prSet presAssocID="{1618E1B8-9B40-4B76-883F-1E4D211358C3}" presName="spacerR" presStyleCnt="0"/>
      <dgm:spPr/>
    </dgm:pt>
    <dgm:pt modelId="{981B083D-CA5A-4A26-A9EA-DA37BB6696D7}" type="pres">
      <dgm:prSet presAssocID="{6C239405-1FE4-4687-9A91-8B8A310B1A8A}" presName="node" presStyleLbl="node1" presStyleIdx="3" presStyleCnt="5" custScaleY="93558" custLinFactX="-8914" custLinFactNeighborX="-100000" custLinFactNeighborY="1116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0E0AC54-C3EC-4181-946D-1BC58F6D5807}" type="pres">
      <dgm:prSet presAssocID="{8C54D5C9-9121-4995-ADF3-689E89EA848F}" presName="spacerL" presStyleCnt="0"/>
      <dgm:spPr/>
    </dgm:pt>
    <dgm:pt modelId="{EE964FA8-FA8A-49EE-9831-48095E7E76A0}" type="pres">
      <dgm:prSet presAssocID="{8C54D5C9-9121-4995-ADF3-689E89EA848F}" presName="sibTrans" presStyleLbl="sibTrans2D1" presStyleIdx="3" presStyleCnt="4" custScaleX="78735" custScaleY="76845" custLinFactX="-8110" custLinFactNeighborX="-100000" custLinFactNeighborY="19256"/>
      <dgm:spPr/>
      <dgm:t>
        <a:bodyPr/>
        <a:lstStyle/>
        <a:p>
          <a:endParaRPr lang="en-IN"/>
        </a:p>
      </dgm:t>
    </dgm:pt>
    <dgm:pt modelId="{13B795D2-79C0-488F-AC11-37B809AC3FB2}" type="pres">
      <dgm:prSet presAssocID="{8C54D5C9-9121-4995-ADF3-689E89EA848F}" presName="spacerR" presStyleCnt="0"/>
      <dgm:spPr/>
    </dgm:pt>
    <dgm:pt modelId="{D94C5A4A-398A-49A1-95E6-81B53328D2AF}" type="pres">
      <dgm:prSet presAssocID="{822532ED-4971-4CE4-B80B-35F33D0BB64E}" presName="node" presStyleLbl="node1" presStyleIdx="4" presStyleCnt="5" custScaleY="93558" custLinFactX="-3275" custLinFactNeighborX="-100000" custLinFactNeighborY="1116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3FC239B-D84C-41FE-9AA1-597639AA64D0}" type="presOf" srcId="{0A926996-034D-42FE-811D-338469EB7946}" destId="{50F638C9-3399-4F81-802E-ECCFB47DA2D9}" srcOrd="0" destOrd="0" presId="urn:microsoft.com/office/officeart/2005/8/layout/equation1"/>
    <dgm:cxn modelId="{29BC1992-851F-4027-B4B2-F8220A145C0D}" type="presOf" srcId="{7E4FA4CE-879C-4EEC-8BE6-26A9AD2E8709}" destId="{432E9F02-1BF5-4F93-A3ED-95A9541FA2FB}" srcOrd="0" destOrd="0" presId="urn:microsoft.com/office/officeart/2005/8/layout/equation1"/>
    <dgm:cxn modelId="{F33346D0-60E6-440F-9D56-157AB4DF1D70}" srcId="{7E4FA4CE-879C-4EEC-8BE6-26A9AD2E8709}" destId="{0A926996-034D-42FE-811D-338469EB7946}" srcOrd="0" destOrd="0" parTransId="{2D0B8448-7AE4-4738-A8EB-EB7BF012E422}" sibTransId="{26FB19AD-FFC5-43A4-847E-9BC35BF666DB}"/>
    <dgm:cxn modelId="{D76EEDAA-279C-4749-B967-8A861D10A4C5}" srcId="{7E4FA4CE-879C-4EEC-8BE6-26A9AD2E8709}" destId="{6C239405-1FE4-4687-9A91-8B8A310B1A8A}" srcOrd="3" destOrd="0" parTransId="{57CA5B46-2918-4302-9217-BF4841F914ED}" sibTransId="{8C54D5C9-9121-4995-ADF3-689E89EA848F}"/>
    <dgm:cxn modelId="{46818135-A532-4F62-BD56-E269E6C51969}" srcId="{7E4FA4CE-879C-4EEC-8BE6-26A9AD2E8709}" destId="{822532ED-4971-4CE4-B80B-35F33D0BB64E}" srcOrd="4" destOrd="0" parTransId="{B6755773-5756-4B66-B76B-70370227AD3D}" sibTransId="{66736527-1DCB-4B99-B17F-BB9D0F80E197}"/>
    <dgm:cxn modelId="{04234757-C995-46B2-8716-70279945B31C}" type="presOf" srcId="{26FB19AD-FFC5-43A4-847E-9BC35BF666DB}" destId="{6CF59B12-F1A8-48D8-A867-D4C9D39BD1F8}" srcOrd="0" destOrd="0" presId="urn:microsoft.com/office/officeart/2005/8/layout/equation1"/>
    <dgm:cxn modelId="{93B5643E-DCA0-486F-B722-4AE69392340F}" type="presOf" srcId="{4905ADA6-1FAB-40ED-8645-1059BCFC5E44}" destId="{4D703332-B050-4A39-9593-7AFFB6F64F6C}" srcOrd="0" destOrd="0" presId="urn:microsoft.com/office/officeart/2005/8/layout/equation1"/>
    <dgm:cxn modelId="{3655D945-A68C-4BE7-AE31-B2ED16E765B6}" srcId="{7E4FA4CE-879C-4EEC-8BE6-26A9AD2E8709}" destId="{55DB7220-242B-466D-B4BE-6BABC0189C5D}" srcOrd="2" destOrd="0" parTransId="{702F7B17-6879-4FA2-8D02-97E1A29E30F5}" sibTransId="{1618E1B8-9B40-4B76-883F-1E4D211358C3}"/>
    <dgm:cxn modelId="{25552B42-4C74-4570-A2F9-F876FA091275}" type="presOf" srcId="{822532ED-4971-4CE4-B80B-35F33D0BB64E}" destId="{D94C5A4A-398A-49A1-95E6-81B53328D2AF}" srcOrd="0" destOrd="0" presId="urn:microsoft.com/office/officeart/2005/8/layout/equation1"/>
    <dgm:cxn modelId="{5D4161E6-521B-40DA-A50A-27E87BEC76E5}" type="presOf" srcId="{1618E1B8-9B40-4B76-883F-1E4D211358C3}" destId="{5B9B6CCC-EDAF-4C10-89B1-44CAB1642E4A}" srcOrd="0" destOrd="0" presId="urn:microsoft.com/office/officeart/2005/8/layout/equation1"/>
    <dgm:cxn modelId="{8E37BBC5-7CDF-4AF4-B864-CEDAECC01396}" type="presOf" srcId="{6C239405-1FE4-4687-9A91-8B8A310B1A8A}" destId="{981B083D-CA5A-4A26-A9EA-DA37BB6696D7}" srcOrd="0" destOrd="0" presId="urn:microsoft.com/office/officeart/2005/8/layout/equation1"/>
    <dgm:cxn modelId="{288490EB-B3A0-4BAA-9B2F-16B5BDEB4575}" type="presOf" srcId="{55DB7220-242B-466D-B4BE-6BABC0189C5D}" destId="{C7F949C5-AA3B-461E-8D12-6D84A832548F}" srcOrd="0" destOrd="0" presId="urn:microsoft.com/office/officeart/2005/8/layout/equation1"/>
    <dgm:cxn modelId="{5616E812-E94C-48FA-BEDF-CADB3A3E1462}" type="presOf" srcId="{68512C03-B7D9-4B81-AB3A-4E3431736CBF}" destId="{2A843E8C-E5FC-4DCC-A791-A1528374C09A}" srcOrd="0" destOrd="0" presId="urn:microsoft.com/office/officeart/2005/8/layout/equation1"/>
    <dgm:cxn modelId="{02B6A4F9-9B6D-416E-AEB1-BAA66A7AC91E}" type="presOf" srcId="{8C54D5C9-9121-4995-ADF3-689E89EA848F}" destId="{EE964FA8-FA8A-49EE-9831-48095E7E76A0}" srcOrd="0" destOrd="0" presId="urn:microsoft.com/office/officeart/2005/8/layout/equation1"/>
    <dgm:cxn modelId="{EF37BB2A-E93D-4626-8E0D-BE22717729AA}" srcId="{7E4FA4CE-879C-4EEC-8BE6-26A9AD2E8709}" destId="{68512C03-B7D9-4B81-AB3A-4E3431736CBF}" srcOrd="1" destOrd="0" parTransId="{8D310054-45FF-4FD3-B2FC-A7C8E57DF309}" sibTransId="{4905ADA6-1FAB-40ED-8645-1059BCFC5E44}"/>
    <dgm:cxn modelId="{E0E7A642-A322-4DDD-939B-D252CC377486}" type="presParOf" srcId="{432E9F02-1BF5-4F93-A3ED-95A9541FA2FB}" destId="{50F638C9-3399-4F81-802E-ECCFB47DA2D9}" srcOrd="0" destOrd="0" presId="urn:microsoft.com/office/officeart/2005/8/layout/equation1"/>
    <dgm:cxn modelId="{ABA727B1-003F-4877-B203-D70194C31059}" type="presParOf" srcId="{432E9F02-1BF5-4F93-A3ED-95A9541FA2FB}" destId="{5718A0E0-A9F2-4E65-AEA9-4333A5A8B9CD}" srcOrd="1" destOrd="0" presId="urn:microsoft.com/office/officeart/2005/8/layout/equation1"/>
    <dgm:cxn modelId="{8292F0C1-D7EE-4F2C-853F-320684048B3A}" type="presParOf" srcId="{432E9F02-1BF5-4F93-A3ED-95A9541FA2FB}" destId="{6CF59B12-F1A8-48D8-A867-D4C9D39BD1F8}" srcOrd="2" destOrd="0" presId="urn:microsoft.com/office/officeart/2005/8/layout/equation1"/>
    <dgm:cxn modelId="{9DDC4644-144B-495D-88CC-444096D9A46F}" type="presParOf" srcId="{432E9F02-1BF5-4F93-A3ED-95A9541FA2FB}" destId="{EE6565FB-AC6B-43C9-B4A2-246A22ABF89D}" srcOrd="3" destOrd="0" presId="urn:microsoft.com/office/officeart/2005/8/layout/equation1"/>
    <dgm:cxn modelId="{E880A79D-FD09-4E32-B5C8-24E7B00420B1}" type="presParOf" srcId="{432E9F02-1BF5-4F93-A3ED-95A9541FA2FB}" destId="{2A843E8C-E5FC-4DCC-A791-A1528374C09A}" srcOrd="4" destOrd="0" presId="urn:microsoft.com/office/officeart/2005/8/layout/equation1"/>
    <dgm:cxn modelId="{FCE3431F-7D1A-4D5B-9703-F7F3496495C3}" type="presParOf" srcId="{432E9F02-1BF5-4F93-A3ED-95A9541FA2FB}" destId="{C4462433-B099-4E46-BE45-6CCB1F6708FC}" srcOrd="5" destOrd="0" presId="urn:microsoft.com/office/officeart/2005/8/layout/equation1"/>
    <dgm:cxn modelId="{3331C1D3-79FA-4CCE-8D47-15A3D67E9080}" type="presParOf" srcId="{432E9F02-1BF5-4F93-A3ED-95A9541FA2FB}" destId="{4D703332-B050-4A39-9593-7AFFB6F64F6C}" srcOrd="6" destOrd="0" presId="urn:microsoft.com/office/officeart/2005/8/layout/equation1"/>
    <dgm:cxn modelId="{A66BF5E0-008D-4817-B35B-1EAFD40297E0}" type="presParOf" srcId="{432E9F02-1BF5-4F93-A3ED-95A9541FA2FB}" destId="{BB41571F-BD38-460F-B4B8-A12D844FDCD9}" srcOrd="7" destOrd="0" presId="urn:microsoft.com/office/officeart/2005/8/layout/equation1"/>
    <dgm:cxn modelId="{451009CA-BBAF-4DFA-88FC-E1A1599DDFBD}" type="presParOf" srcId="{432E9F02-1BF5-4F93-A3ED-95A9541FA2FB}" destId="{C7F949C5-AA3B-461E-8D12-6D84A832548F}" srcOrd="8" destOrd="0" presId="urn:microsoft.com/office/officeart/2005/8/layout/equation1"/>
    <dgm:cxn modelId="{B916C928-AF36-4607-ACC8-761B427F48E8}" type="presParOf" srcId="{432E9F02-1BF5-4F93-A3ED-95A9541FA2FB}" destId="{83063B77-B389-454F-BAFD-9FE157B85EF7}" srcOrd="9" destOrd="0" presId="urn:microsoft.com/office/officeart/2005/8/layout/equation1"/>
    <dgm:cxn modelId="{0C4B4AFC-58A7-4BED-A745-C012809328D5}" type="presParOf" srcId="{432E9F02-1BF5-4F93-A3ED-95A9541FA2FB}" destId="{5B9B6CCC-EDAF-4C10-89B1-44CAB1642E4A}" srcOrd="10" destOrd="0" presId="urn:microsoft.com/office/officeart/2005/8/layout/equation1"/>
    <dgm:cxn modelId="{F777ECE8-F61A-40DF-A36A-E4D115E7C647}" type="presParOf" srcId="{432E9F02-1BF5-4F93-A3ED-95A9541FA2FB}" destId="{1681CAC6-DDBC-422C-AF61-4E8B01484C17}" srcOrd="11" destOrd="0" presId="urn:microsoft.com/office/officeart/2005/8/layout/equation1"/>
    <dgm:cxn modelId="{04AAA5A4-D610-4C9B-B334-F14E29E009D7}" type="presParOf" srcId="{432E9F02-1BF5-4F93-A3ED-95A9541FA2FB}" destId="{981B083D-CA5A-4A26-A9EA-DA37BB6696D7}" srcOrd="12" destOrd="0" presId="urn:microsoft.com/office/officeart/2005/8/layout/equation1"/>
    <dgm:cxn modelId="{F03249C7-5575-4A43-9087-8C1D5F264246}" type="presParOf" srcId="{432E9F02-1BF5-4F93-A3ED-95A9541FA2FB}" destId="{40E0AC54-C3EC-4181-946D-1BC58F6D5807}" srcOrd="13" destOrd="0" presId="urn:microsoft.com/office/officeart/2005/8/layout/equation1"/>
    <dgm:cxn modelId="{5895B956-84E1-407E-91E8-8273CDB9DBF3}" type="presParOf" srcId="{432E9F02-1BF5-4F93-A3ED-95A9541FA2FB}" destId="{EE964FA8-FA8A-49EE-9831-48095E7E76A0}" srcOrd="14" destOrd="0" presId="urn:microsoft.com/office/officeart/2005/8/layout/equation1"/>
    <dgm:cxn modelId="{C622D0A2-327C-48A8-849C-18389DAB8BA6}" type="presParOf" srcId="{432E9F02-1BF5-4F93-A3ED-95A9541FA2FB}" destId="{13B795D2-79C0-488F-AC11-37B809AC3FB2}" srcOrd="15" destOrd="0" presId="urn:microsoft.com/office/officeart/2005/8/layout/equation1"/>
    <dgm:cxn modelId="{20F85E7D-BE24-49FF-BD1E-1BB2015F898F}" type="presParOf" srcId="{432E9F02-1BF5-4F93-A3ED-95A9541FA2FB}" destId="{D94C5A4A-398A-49A1-95E6-81B53328D2AF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3793D-B92F-4477-9632-873FEECA7E2C}">
      <dsp:nvSpPr>
        <dsp:cNvPr id="0" name=""/>
        <dsp:cNvSpPr/>
      </dsp:nvSpPr>
      <dsp:spPr>
        <a:xfrm rot="5400000">
          <a:off x="3803297" y="-1608500"/>
          <a:ext cx="683964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Best user experience</a:t>
          </a:r>
          <a:endParaRPr lang="en-IN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Comparatively easy and fast to develop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Internet use on iPhone is highest</a:t>
          </a:r>
        </a:p>
      </dsp:txBody>
      <dsp:txXfrm rot="-5400000">
        <a:off x="2194559" y="33626"/>
        <a:ext cx="3868052" cy="617188"/>
      </dsp:txXfrm>
    </dsp:sp>
    <dsp:sp modelId="{88338703-43AB-4BDE-AB57-ECA9CE821561}">
      <dsp:nvSpPr>
        <dsp:cNvPr id="0" name=""/>
        <dsp:cNvSpPr/>
      </dsp:nvSpPr>
      <dsp:spPr>
        <a:xfrm>
          <a:off x="0" y="24039"/>
          <a:ext cx="2194560" cy="63636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iOS</a:t>
          </a:r>
          <a:endParaRPr lang="en-IN" sz="1800" kern="1200" dirty="0"/>
        </a:p>
      </dsp:txBody>
      <dsp:txXfrm>
        <a:off x="31065" y="55104"/>
        <a:ext cx="2132430" cy="574230"/>
      </dsp:txXfrm>
    </dsp:sp>
    <dsp:sp modelId="{30615314-ECE3-4904-8D5F-BDDA725B8F7E}">
      <dsp:nvSpPr>
        <dsp:cNvPr id="0" name=""/>
        <dsp:cNvSpPr/>
      </dsp:nvSpPr>
      <dsp:spPr>
        <a:xfrm rot="5400000">
          <a:off x="3803297" y="-881788"/>
          <a:ext cx="683964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The obvious choice – as it the fastest growing mobile platform across the world</a:t>
          </a:r>
          <a:endParaRPr lang="en-IN" sz="1100" kern="1200" dirty="0"/>
        </a:p>
      </dsp:txBody>
      <dsp:txXfrm rot="-5400000">
        <a:off x="2194559" y="760338"/>
        <a:ext cx="3868052" cy="617188"/>
      </dsp:txXfrm>
    </dsp:sp>
    <dsp:sp modelId="{C91CAFE5-6C84-49E3-9331-837A4BD0D9A9}">
      <dsp:nvSpPr>
        <dsp:cNvPr id="0" name=""/>
        <dsp:cNvSpPr/>
      </dsp:nvSpPr>
      <dsp:spPr>
        <a:xfrm>
          <a:off x="0" y="750751"/>
          <a:ext cx="2194560" cy="63636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Android</a:t>
          </a:r>
          <a:endParaRPr lang="en-IN" sz="1800" kern="1200" dirty="0"/>
        </a:p>
      </dsp:txBody>
      <dsp:txXfrm>
        <a:off x="31065" y="781816"/>
        <a:ext cx="2132430" cy="574230"/>
      </dsp:txXfrm>
    </dsp:sp>
    <dsp:sp modelId="{D20E5F48-C2D4-4725-951F-F95B50BD003A}">
      <dsp:nvSpPr>
        <dsp:cNvPr id="0" name=""/>
        <dsp:cNvSpPr/>
      </dsp:nvSpPr>
      <dsp:spPr>
        <a:xfrm rot="5400000">
          <a:off x="3803297" y="-155076"/>
          <a:ext cx="683964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For entrepreneur/young user base</a:t>
          </a:r>
          <a:endParaRPr lang="en-IN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Has few OS limitations compared to </a:t>
          </a:r>
          <a:r>
            <a:rPr lang="en-US" sz="1100" kern="1200" dirty="0" err="1" smtClean="0"/>
            <a:t>iOS</a:t>
          </a:r>
          <a:r>
            <a:rPr lang="en-US" sz="1100" kern="1200" dirty="0" smtClean="0"/>
            <a:t>/Android</a:t>
          </a:r>
          <a:endParaRPr lang="en-IN" sz="1100" kern="1200" dirty="0"/>
        </a:p>
      </dsp:txBody>
      <dsp:txXfrm rot="-5400000">
        <a:off x="2194559" y="1487050"/>
        <a:ext cx="3868052" cy="617188"/>
      </dsp:txXfrm>
    </dsp:sp>
    <dsp:sp modelId="{4290B538-94A8-4EDA-B11A-23E27D61A880}">
      <dsp:nvSpPr>
        <dsp:cNvPr id="0" name=""/>
        <dsp:cNvSpPr/>
      </dsp:nvSpPr>
      <dsp:spPr>
        <a:xfrm>
          <a:off x="0" y="1477463"/>
          <a:ext cx="2194560" cy="63636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BlackBerry</a:t>
          </a:r>
          <a:endParaRPr lang="en-IN" sz="1800" kern="1200" dirty="0"/>
        </a:p>
      </dsp:txBody>
      <dsp:txXfrm>
        <a:off x="31065" y="1508528"/>
        <a:ext cx="2132430" cy="574230"/>
      </dsp:txXfrm>
    </dsp:sp>
    <dsp:sp modelId="{E01068D0-2BF2-49EA-B458-CE074C276803}">
      <dsp:nvSpPr>
        <dsp:cNvPr id="0" name=""/>
        <dsp:cNvSpPr/>
      </dsp:nvSpPr>
      <dsp:spPr>
        <a:xfrm rot="5400000">
          <a:off x="3803297" y="571636"/>
          <a:ext cx="683964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Has the highest market share</a:t>
          </a:r>
          <a:endParaRPr lang="en-IN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Cost of development is high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Requires more time to develop and test</a:t>
          </a:r>
        </a:p>
      </dsp:txBody>
      <dsp:txXfrm rot="-5400000">
        <a:off x="2194559" y="2213762"/>
        <a:ext cx="3868052" cy="617188"/>
      </dsp:txXfrm>
    </dsp:sp>
    <dsp:sp modelId="{CE7C746D-F815-42D8-B457-6CA4F80FE44C}">
      <dsp:nvSpPr>
        <dsp:cNvPr id="0" name=""/>
        <dsp:cNvSpPr/>
      </dsp:nvSpPr>
      <dsp:spPr>
        <a:xfrm>
          <a:off x="0" y="2204175"/>
          <a:ext cx="2194560" cy="63636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Symbian/Java</a:t>
          </a:r>
          <a:endParaRPr lang="en-IN" sz="1800" kern="1200" dirty="0"/>
        </a:p>
      </dsp:txBody>
      <dsp:txXfrm>
        <a:off x="31065" y="2235240"/>
        <a:ext cx="2132430" cy="574230"/>
      </dsp:txXfrm>
    </dsp:sp>
    <dsp:sp modelId="{D0154366-708D-40C5-8BF2-0F0A4FBD656B}">
      <dsp:nvSpPr>
        <dsp:cNvPr id="0" name=""/>
        <dsp:cNvSpPr/>
      </dsp:nvSpPr>
      <dsp:spPr>
        <a:xfrm rot="5400000">
          <a:off x="3803297" y="1298348"/>
          <a:ext cx="683964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Has a low market share and not many apps in the App store</a:t>
          </a:r>
          <a:endParaRPr lang="en-IN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Unsure of how Windows/Nokia will turn</a:t>
          </a:r>
          <a:endParaRPr lang="en-IN" sz="1100" kern="1200" dirty="0"/>
        </a:p>
      </dsp:txBody>
      <dsp:txXfrm rot="-5400000">
        <a:off x="2194559" y="2940474"/>
        <a:ext cx="3868052" cy="617188"/>
      </dsp:txXfrm>
    </dsp:sp>
    <dsp:sp modelId="{23EBFEA6-9F57-4E4C-A7E6-40A32494185A}">
      <dsp:nvSpPr>
        <dsp:cNvPr id="0" name=""/>
        <dsp:cNvSpPr/>
      </dsp:nvSpPr>
      <dsp:spPr>
        <a:xfrm>
          <a:off x="0" y="2930888"/>
          <a:ext cx="2194560" cy="63636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Windows</a:t>
          </a:r>
          <a:endParaRPr lang="en-IN" sz="1800" kern="1200" dirty="0"/>
        </a:p>
      </dsp:txBody>
      <dsp:txXfrm>
        <a:off x="31065" y="2961953"/>
        <a:ext cx="2132430" cy="574230"/>
      </dsp:txXfrm>
    </dsp:sp>
    <dsp:sp modelId="{1A21CE2C-B6BB-4416-AC2A-A2E19005F24C}">
      <dsp:nvSpPr>
        <dsp:cNvPr id="0" name=""/>
        <dsp:cNvSpPr/>
      </dsp:nvSpPr>
      <dsp:spPr>
        <a:xfrm rot="5400000">
          <a:off x="3803297" y="2025060"/>
          <a:ext cx="683964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Works on Java based phones which have mass market in India</a:t>
          </a:r>
          <a:endParaRPr lang="en-IN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Does not require a data plan – Standard SMS rates apply for each query</a:t>
          </a:r>
          <a:endParaRPr lang="en-IN" sz="1100" kern="1200" dirty="0"/>
        </a:p>
      </dsp:txBody>
      <dsp:txXfrm rot="-5400000">
        <a:off x="2194559" y="3667186"/>
        <a:ext cx="3868052" cy="617188"/>
      </dsp:txXfrm>
    </dsp:sp>
    <dsp:sp modelId="{5267406F-D822-4D24-8A06-F6F87D267083}">
      <dsp:nvSpPr>
        <dsp:cNvPr id="0" name=""/>
        <dsp:cNvSpPr/>
      </dsp:nvSpPr>
      <dsp:spPr>
        <a:xfrm>
          <a:off x="0" y="3657600"/>
          <a:ext cx="2194560" cy="63636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SMS App</a:t>
          </a:r>
          <a:endParaRPr lang="en-IN" kern="1200" dirty="0"/>
        </a:p>
      </dsp:txBody>
      <dsp:txXfrm>
        <a:off x="31065" y="3688665"/>
        <a:ext cx="2132430" cy="574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C8A98-14A5-460A-861B-0B4D38312763}">
      <dsp:nvSpPr>
        <dsp:cNvPr id="0" name=""/>
        <dsp:cNvSpPr/>
      </dsp:nvSpPr>
      <dsp:spPr>
        <a:xfrm rot="5400000">
          <a:off x="392450" y="1217007"/>
          <a:ext cx="1176801" cy="19581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44EC7-DB57-44BF-A643-EBAAC0C568E5}">
      <dsp:nvSpPr>
        <dsp:cNvPr id="0" name=""/>
        <dsp:cNvSpPr/>
      </dsp:nvSpPr>
      <dsp:spPr>
        <a:xfrm>
          <a:off x="196013" y="1802078"/>
          <a:ext cx="1767847" cy="154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Initiate</a:t>
          </a:r>
          <a:endParaRPr lang="en-IN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Scope &amp; choose Mobile OS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Vendor Selection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Project Plan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200" kern="1200" dirty="0"/>
        </a:p>
      </dsp:txBody>
      <dsp:txXfrm>
        <a:off x="196013" y="1802078"/>
        <a:ext cx="1767847" cy="1549622"/>
      </dsp:txXfrm>
    </dsp:sp>
    <dsp:sp modelId="{3731CEAC-4414-4E18-8FD3-331EE1FA9B28}">
      <dsp:nvSpPr>
        <dsp:cNvPr id="0" name=""/>
        <dsp:cNvSpPr/>
      </dsp:nvSpPr>
      <dsp:spPr>
        <a:xfrm>
          <a:off x="1630304" y="1072844"/>
          <a:ext cx="333556" cy="33355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3D034-927B-4A06-8A41-E4025266657B}">
      <dsp:nvSpPr>
        <dsp:cNvPr id="0" name=""/>
        <dsp:cNvSpPr/>
      </dsp:nvSpPr>
      <dsp:spPr>
        <a:xfrm rot="5400000">
          <a:off x="2556641" y="681476"/>
          <a:ext cx="1176801" cy="19581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B630A-E00F-4A80-ACB1-AFFA3540F13A}">
      <dsp:nvSpPr>
        <dsp:cNvPr id="0" name=""/>
        <dsp:cNvSpPr/>
      </dsp:nvSpPr>
      <dsp:spPr>
        <a:xfrm>
          <a:off x="2360204" y="1266547"/>
          <a:ext cx="1767847" cy="154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Development</a:t>
          </a:r>
          <a:endParaRPr lang="en-IN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Develop </a:t>
          </a:r>
          <a:r>
            <a:rPr lang="en-US" sz="1200" kern="1200" dirty="0" err="1" smtClean="0"/>
            <a:t>webservice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Design wireframe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Development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Testing</a:t>
          </a:r>
          <a:endParaRPr lang="en-IN" sz="1200" kern="1200" dirty="0"/>
        </a:p>
      </dsp:txBody>
      <dsp:txXfrm>
        <a:off x="2360204" y="1266547"/>
        <a:ext cx="1767847" cy="1549622"/>
      </dsp:txXfrm>
    </dsp:sp>
    <dsp:sp modelId="{9008F78B-EF4F-4FE9-A688-05EAC0AFC9C3}">
      <dsp:nvSpPr>
        <dsp:cNvPr id="0" name=""/>
        <dsp:cNvSpPr/>
      </dsp:nvSpPr>
      <dsp:spPr>
        <a:xfrm>
          <a:off x="3794495" y="537313"/>
          <a:ext cx="333556" cy="33355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FC074-D19F-46FF-A372-7C1FB9457351}">
      <dsp:nvSpPr>
        <dsp:cNvPr id="0" name=""/>
        <dsp:cNvSpPr/>
      </dsp:nvSpPr>
      <dsp:spPr>
        <a:xfrm rot="5400000">
          <a:off x="4720832" y="145945"/>
          <a:ext cx="1176801" cy="19581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1EB58-00DA-4F6B-A001-34FB9FC97F5E}">
      <dsp:nvSpPr>
        <dsp:cNvPr id="0" name=""/>
        <dsp:cNvSpPr/>
      </dsp:nvSpPr>
      <dsp:spPr>
        <a:xfrm>
          <a:off x="4524395" y="731016"/>
          <a:ext cx="1767847" cy="154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Submission</a:t>
          </a:r>
          <a:endParaRPr lang="en-IN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Paid stores</a:t>
          </a:r>
          <a:endParaRPr lang="en-IN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App World</a:t>
          </a:r>
          <a:endParaRPr lang="en-IN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iTunes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Free Stores</a:t>
          </a:r>
          <a:endParaRPr lang="en-IN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Android Market</a:t>
          </a:r>
          <a:endParaRPr lang="en-IN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GetJar</a:t>
          </a:r>
          <a:endParaRPr lang="en-IN" sz="1200" kern="1200" dirty="0"/>
        </a:p>
      </dsp:txBody>
      <dsp:txXfrm>
        <a:off x="4524395" y="731016"/>
        <a:ext cx="1767847" cy="1549622"/>
      </dsp:txXfrm>
    </dsp:sp>
    <dsp:sp modelId="{FD15E9D3-4555-409F-9677-52DD3F3C974B}">
      <dsp:nvSpPr>
        <dsp:cNvPr id="0" name=""/>
        <dsp:cNvSpPr/>
      </dsp:nvSpPr>
      <dsp:spPr>
        <a:xfrm>
          <a:off x="5958686" y="1782"/>
          <a:ext cx="333556" cy="33355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DF7B3-5CBD-4671-8757-B5341FFB2F20}">
      <dsp:nvSpPr>
        <dsp:cNvPr id="0" name=""/>
        <dsp:cNvSpPr/>
      </dsp:nvSpPr>
      <dsp:spPr>
        <a:xfrm rot="5400000">
          <a:off x="6885023" y="-389586"/>
          <a:ext cx="1176801" cy="19581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ADB63-2D01-4AAD-9D44-1F2DD95CF8A3}">
      <dsp:nvSpPr>
        <dsp:cNvPr id="0" name=""/>
        <dsp:cNvSpPr/>
      </dsp:nvSpPr>
      <dsp:spPr>
        <a:xfrm>
          <a:off x="6688586" y="195485"/>
          <a:ext cx="1767847" cy="154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Promotion</a:t>
          </a:r>
          <a:endParaRPr lang="en-IN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 smtClean="0"/>
            <a:t>Prepare an App Launch plan</a:t>
          </a:r>
          <a:endParaRPr lang="en-IN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Online PR</a:t>
          </a:r>
          <a:endParaRPr lang="en-IN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Blogger reviews</a:t>
          </a:r>
          <a:endParaRPr lang="en-IN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Mobile marketing</a:t>
          </a:r>
          <a:endParaRPr lang="en-IN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Social Media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Alliance with Handset manufacturers</a:t>
          </a:r>
          <a:endParaRPr lang="en-IN" sz="1200" kern="1200" dirty="0"/>
        </a:p>
      </dsp:txBody>
      <dsp:txXfrm>
        <a:off x="6688586" y="195485"/>
        <a:ext cx="1767847" cy="1549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01196-2C45-45F4-8FDC-0ACF2485A4EC}">
      <dsp:nvSpPr>
        <dsp:cNvPr id="0" name=""/>
        <dsp:cNvSpPr/>
      </dsp:nvSpPr>
      <dsp:spPr>
        <a:xfrm>
          <a:off x="3216" y="141855"/>
          <a:ext cx="1406197" cy="15407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</a:t>
          </a:r>
          <a:endParaRPr lang="en-IN" sz="18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conceptualize</a:t>
          </a:r>
          <a:endParaRPr lang="en-IN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Design Wireframes</a:t>
          </a:r>
          <a:endParaRPr lang="en-IN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App design</a:t>
          </a:r>
          <a:endParaRPr lang="en-IN" sz="1300" kern="1200" dirty="0"/>
        </a:p>
      </dsp:txBody>
      <dsp:txXfrm>
        <a:off x="44402" y="183041"/>
        <a:ext cx="1323825" cy="1458403"/>
      </dsp:txXfrm>
    </dsp:sp>
    <dsp:sp modelId="{FE1767F0-6CB9-4184-95B0-69B2A5F8B8C9}">
      <dsp:nvSpPr>
        <dsp:cNvPr id="0" name=""/>
        <dsp:cNvSpPr/>
      </dsp:nvSpPr>
      <dsp:spPr>
        <a:xfrm>
          <a:off x="1550033" y="737874"/>
          <a:ext cx="298113" cy="348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>
        <a:off x="1550033" y="807621"/>
        <a:ext cx="208679" cy="209243"/>
      </dsp:txXfrm>
    </dsp:sp>
    <dsp:sp modelId="{6937231C-77BC-4AEC-AB7F-2C9CF747DD3F}">
      <dsp:nvSpPr>
        <dsp:cNvPr id="0" name=""/>
        <dsp:cNvSpPr/>
      </dsp:nvSpPr>
      <dsp:spPr>
        <a:xfrm>
          <a:off x="1971892" y="141855"/>
          <a:ext cx="1406197" cy="1540775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</a:t>
          </a:r>
          <a:endParaRPr lang="en-IN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Develop architecture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Integrate </a:t>
          </a:r>
          <a:r>
            <a:rPr lang="en-US" sz="1400" kern="1200" dirty="0" err="1" smtClean="0"/>
            <a:t>webservices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Coding</a:t>
          </a:r>
          <a:endParaRPr lang="en-IN" sz="1400" kern="1200" dirty="0"/>
        </a:p>
      </dsp:txBody>
      <dsp:txXfrm>
        <a:off x="2013078" y="183041"/>
        <a:ext cx="1323825" cy="1458403"/>
      </dsp:txXfrm>
    </dsp:sp>
    <dsp:sp modelId="{B27E14FC-B031-4049-A1DA-11EBCAE23619}">
      <dsp:nvSpPr>
        <dsp:cNvPr id="0" name=""/>
        <dsp:cNvSpPr/>
      </dsp:nvSpPr>
      <dsp:spPr>
        <a:xfrm>
          <a:off x="3518710" y="737874"/>
          <a:ext cx="298113" cy="348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>
        <a:off x="3518710" y="807621"/>
        <a:ext cx="208679" cy="209243"/>
      </dsp:txXfrm>
    </dsp:sp>
    <dsp:sp modelId="{2EFC4350-8460-4C18-B2DD-0777A63B3C83}">
      <dsp:nvSpPr>
        <dsp:cNvPr id="0" name=""/>
        <dsp:cNvSpPr/>
      </dsp:nvSpPr>
      <dsp:spPr>
        <a:xfrm>
          <a:off x="3940569" y="141855"/>
          <a:ext cx="1406197" cy="1540775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IN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Review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Perform QA</a:t>
          </a:r>
          <a:endParaRPr lang="en-IN" sz="1400" kern="1200" dirty="0"/>
        </a:p>
      </dsp:txBody>
      <dsp:txXfrm>
        <a:off x="3981755" y="183041"/>
        <a:ext cx="1323825" cy="1458403"/>
      </dsp:txXfrm>
    </dsp:sp>
    <dsp:sp modelId="{93023B50-C2AE-4708-BD6E-5F436CAE2DEC}">
      <dsp:nvSpPr>
        <dsp:cNvPr id="0" name=""/>
        <dsp:cNvSpPr/>
      </dsp:nvSpPr>
      <dsp:spPr>
        <a:xfrm>
          <a:off x="5487386" y="737874"/>
          <a:ext cx="298113" cy="348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>
        <a:off x="5487386" y="807621"/>
        <a:ext cx="208679" cy="209243"/>
      </dsp:txXfrm>
    </dsp:sp>
    <dsp:sp modelId="{F80DE261-59E8-4279-9F73-98A07CF59790}">
      <dsp:nvSpPr>
        <dsp:cNvPr id="0" name=""/>
        <dsp:cNvSpPr/>
      </dsp:nvSpPr>
      <dsp:spPr>
        <a:xfrm>
          <a:off x="5909246" y="141855"/>
          <a:ext cx="1406197" cy="154077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Deliver</a:t>
          </a:r>
          <a:endParaRPr lang="en-IN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Fix bugs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Deliver</a:t>
          </a:r>
          <a:endParaRPr lang="en-IN" sz="1400" kern="1200" dirty="0"/>
        </a:p>
      </dsp:txBody>
      <dsp:txXfrm>
        <a:off x="5950432" y="183041"/>
        <a:ext cx="1323825" cy="1458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4CF39-84E3-4A0E-9E7F-23B56B11384F}">
      <dsp:nvSpPr>
        <dsp:cNvPr id="0" name=""/>
        <dsp:cNvSpPr/>
      </dsp:nvSpPr>
      <dsp:spPr>
        <a:xfrm>
          <a:off x="3423" y="718611"/>
          <a:ext cx="1061144" cy="636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Account set-up</a:t>
          </a:r>
          <a:endParaRPr lang="en-IN" sz="1200" kern="1200" dirty="0"/>
        </a:p>
      </dsp:txBody>
      <dsp:txXfrm>
        <a:off x="22071" y="737259"/>
        <a:ext cx="1023848" cy="599390"/>
      </dsp:txXfrm>
    </dsp:sp>
    <dsp:sp modelId="{E2154C62-13FD-4DF0-ADA4-BBA309B66557}">
      <dsp:nvSpPr>
        <dsp:cNvPr id="0" name=""/>
        <dsp:cNvSpPr/>
      </dsp:nvSpPr>
      <dsp:spPr>
        <a:xfrm>
          <a:off x="1170682" y="905373"/>
          <a:ext cx="224962" cy="263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>
        <a:off x="1170682" y="958006"/>
        <a:ext cx="157473" cy="157897"/>
      </dsp:txXfrm>
    </dsp:sp>
    <dsp:sp modelId="{4F452A10-D47D-4258-861B-B55A5BB5E575}">
      <dsp:nvSpPr>
        <dsp:cNvPr id="0" name=""/>
        <dsp:cNvSpPr/>
      </dsp:nvSpPr>
      <dsp:spPr>
        <a:xfrm>
          <a:off x="1489025" y="718611"/>
          <a:ext cx="1061144" cy="636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Account Verification</a:t>
          </a:r>
          <a:endParaRPr lang="en-IN" sz="1200" kern="1200" dirty="0"/>
        </a:p>
      </dsp:txBody>
      <dsp:txXfrm>
        <a:off x="1507673" y="737259"/>
        <a:ext cx="1023848" cy="599390"/>
      </dsp:txXfrm>
    </dsp:sp>
    <dsp:sp modelId="{7E962947-9F9A-41D6-AE70-63A96820AEA9}">
      <dsp:nvSpPr>
        <dsp:cNvPr id="0" name=""/>
        <dsp:cNvSpPr/>
      </dsp:nvSpPr>
      <dsp:spPr>
        <a:xfrm>
          <a:off x="2656284" y="905373"/>
          <a:ext cx="224962" cy="263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>
        <a:off x="2656284" y="958006"/>
        <a:ext cx="157473" cy="157897"/>
      </dsp:txXfrm>
    </dsp:sp>
    <dsp:sp modelId="{F234729A-8DFE-41C8-B2C4-A0A0A482A846}">
      <dsp:nvSpPr>
        <dsp:cNvPr id="0" name=""/>
        <dsp:cNvSpPr/>
      </dsp:nvSpPr>
      <dsp:spPr>
        <a:xfrm>
          <a:off x="2974627" y="718611"/>
          <a:ext cx="1061144" cy="636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App Submission</a:t>
          </a:r>
          <a:endParaRPr lang="en-IN" sz="1200" kern="1200" dirty="0"/>
        </a:p>
      </dsp:txBody>
      <dsp:txXfrm>
        <a:off x="2993275" y="737259"/>
        <a:ext cx="1023848" cy="599390"/>
      </dsp:txXfrm>
    </dsp:sp>
    <dsp:sp modelId="{3D72717E-D39C-4365-8A69-7272D843D697}">
      <dsp:nvSpPr>
        <dsp:cNvPr id="0" name=""/>
        <dsp:cNvSpPr/>
      </dsp:nvSpPr>
      <dsp:spPr>
        <a:xfrm>
          <a:off x="4141886" y="905373"/>
          <a:ext cx="224962" cy="263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>
        <a:off x="4141886" y="958006"/>
        <a:ext cx="157473" cy="157897"/>
      </dsp:txXfrm>
    </dsp:sp>
    <dsp:sp modelId="{9DC73D74-721D-4CB6-BD41-65DC947AC7AA}">
      <dsp:nvSpPr>
        <dsp:cNvPr id="0" name=""/>
        <dsp:cNvSpPr/>
      </dsp:nvSpPr>
      <dsp:spPr>
        <a:xfrm>
          <a:off x="4460230" y="718611"/>
          <a:ext cx="1061144" cy="636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App Review</a:t>
          </a:r>
          <a:endParaRPr lang="en-IN" sz="1200" kern="1200" dirty="0"/>
        </a:p>
      </dsp:txBody>
      <dsp:txXfrm>
        <a:off x="4478878" y="737259"/>
        <a:ext cx="1023848" cy="599390"/>
      </dsp:txXfrm>
    </dsp:sp>
    <dsp:sp modelId="{B2204600-E417-44A5-9A18-B80A03DFF4DB}">
      <dsp:nvSpPr>
        <dsp:cNvPr id="0" name=""/>
        <dsp:cNvSpPr/>
      </dsp:nvSpPr>
      <dsp:spPr>
        <a:xfrm>
          <a:off x="5627489" y="905373"/>
          <a:ext cx="224962" cy="263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>
        <a:off x="5627489" y="958006"/>
        <a:ext cx="157473" cy="157897"/>
      </dsp:txXfrm>
    </dsp:sp>
    <dsp:sp modelId="{05AFBC93-29B7-4B8C-8F01-62282F100729}">
      <dsp:nvSpPr>
        <dsp:cNvPr id="0" name=""/>
        <dsp:cNvSpPr/>
      </dsp:nvSpPr>
      <dsp:spPr>
        <a:xfrm>
          <a:off x="5945832" y="718611"/>
          <a:ext cx="1061144" cy="636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App Approval</a:t>
          </a:r>
          <a:endParaRPr lang="en-IN" sz="1200" kern="1200" dirty="0"/>
        </a:p>
      </dsp:txBody>
      <dsp:txXfrm>
        <a:off x="5964480" y="737259"/>
        <a:ext cx="1023848" cy="5993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638C9-3399-4F81-802E-ECCFB47DA2D9}">
      <dsp:nvSpPr>
        <dsp:cNvPr id="0" name=""/>
        <dsp:cNvSpPr/>
      </dsp:nvSpPr>
      <dsp:spPr>
        <a:xfrm>
          <a:off x="5519" y="685801"/>
          <a:ext cx="1142010" cy="10684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Your own Media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&amp;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Online </a:t>
          </a:r>
          <a:r>
            <a:rPr lang="en-US" sz="1200" b="1" kern="1200" dirty="0" smtClean="0"/>
            <a:t>PR</a:t>
          </a:r>
          <a:endParaRPr lang="en-IN" sz="1200" b="1" kern="1200" dirty="0"/>
        </a:p>
      </dsp:txBody>
      <dsp:txXfrm>
        <a:off x="172762" y="842271"/>
        <a:ext cx="807524" cy="755501"/>
      </dsp:txXfrm>
    </dsp:sp>
    <dsp:sp modelId="{6CF59B12-F1A8-48D8-A867-D4C9D39BD1F8}">
      <dsp:nvSpPr>
        <dsp:cNvPr id="0" name=""/>
        <dsp:cNvSpPr/>
      </dsp:nvSpPr>
      <dsp:spPr>
        <a:xfrm>
          <a:off x="1177462" y="966313"/>
          <a:ext cx="545584" cy="507405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b="1" kern="1200"/>
        </a:p>
      </dsp:txBody>
      <dsp:txXfrm>
        <a:off x="1249779" y="1160345"/>
        <a:ext cx="400950" cy="119341"/>
      </dsp:txXfrm>
    </dsp:sp>
    <dsp:sp modelId="{2A843E8C-E5FC-4DCC-A791-A1528374C09A}">
      <dsp:nvSpPr>
        <dsp:cNvPr id="0" name=""/>
        <dsp:cNvSpPr/>
      </dsp:nvSpPr>
      <dsp:spPr>
        <a:xfrm>
          <a:off x="1766190" y="685801"/>
          <a:ext cx="1142010" cy="1068441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Bloggers Review</a:t>
          </a:r>
          <a:endParaRPr lang="en-IN" sz="1200" b="1" kern="1200" dirty="0"/>
        </a:p>
      </dsp:txBody>
      <dsp:txXfrm>
        <a:off x="1933433" y="842271"/>
        <a:ext cx="807524" cy="755501"/>
      </dsp:txXfrm>
    </dsp:sp>
    <dsp:sp modelId="{4D703332-B050-4A39-9593-7AFFB6F64F6C}">
      <dsp:nvSpPr>
        <dsp:cNvPr id="0" name=""/>
        <dsp:cNvSpPr/>
      </dsp:nvSpPr>
      <dsp:spPr>
        <a:xfrm>
          <a:off x="2943658" y="966359"/>
          <a:ext cx="538337" cy="507312"/>
        </a:xfrm>
        <a:prstGeom prst="mathPlus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b="1" kern="1200"/>
        </a:p>
      </dsp:txBody>
      <dsp:txXfrm>
        <a:off x="3015015" y="1160355"/>
        <a:ext cx="395623" cy="119320"/>
      </dsp:txXfrm>
    </dsp:sp>
    <dsp:sp modelId="{C7F949C5-AA3B-461E-8D12-6D84A832548F}">
      <dsp:nvSpPr>
        <dsp:cNvPr id="0" name=""/>
        <dsp:cNvSpPr/>
      </dsp:nvSpPr>
      <dsp:spPr>
        <a:xfrm>
          <a:off x="3567842" y="685801"/>
          <a:ext cx="1142010" cy="1068441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Mobile marketing</a:t>
          </a:r>
          <a:endParaRPr lang="en-IN" sz="1200" b="1" kern="1200" dirty="0"/>
        </a:p>
      </dsp:txBody>
      <dsp:txXfrm>
        <a:off x="3735085" y="842271"/>
        <a:ext cx="807524" cy="755501"/>
      </dsp:txXfrm>
    </dsp:sp>
    <dsp:sp modelId="{5B9B6CCC-EDAF-4C10-89B1-44CAB1642E4A}">
      <dsp:nvSpPr>
        <dsp:cNvPr id="0" name=""/>
        <dsp:cNvSpPr/>
      </dsp:nvSpPr>
      <dsp:spPr>
        <a:xfrm>
          <a:off x="4783437" y="965932"/>
          <a:ext cx="530290" cy="508167"/>
        </a:xfrm>
        <a:prstGeom prst="mathPlus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b="1" kern="1200"/>
        </a:p>
      </dsp:txBody>
      <dsp:txXfrm>
        <a:off x="4853727" y="1160255"/>
        <a:ext cx="389710" cy="119521"/>
      </dsp:txXfrm>
    </dsp:sp>
    <dsp:sp modelId="{981B083D-CA5A-4A26-A9EA-DA37BB6696D7}">
      <dsp:nvSpPr>
        <dsp:cNvPr id="0" name=""/>
        <dsp:cNvSpPr/>
      </dsp:nvSpPr>
      <dsp:spPr>
        <a:xfrm>
          <a:off x="5407618" y="685801"/>
          <a:ext cx="1142010" cy="1068441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Social Media</a:t>
          </a:r>
          <a:endParaRPr lang="en-IN" sz="1200" b="1" kern="1200" dirty="0"/>
        </a:p>
      </dsp:txBody>
      <dsp:txXfrm>
        <a:off x="5574861" y="842271"/>
        <a:ext cx="807524" cy="755501"/>
      </dsp:txXfrm>
    </dsp:sp>
    <dsp:sp modelId="{EE964FA8-FA8A-49EE-9831-48095E7E76A0}">
      <dsp:nvSpPr>
        <dsp:cNvPr id="0" name=""/>
        <dsp:cNvSpPr/>
      </dsp:nvSpPr>
      <dsp:spPr>
        <a:xfrm>
          <a:off x="6690440" y="965518"/>
          <a:ext cx="521513" cy="508995"/>
        </a:xfrm>
        <a:prstGeom prst="mathEqual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b="1" kern="1200"/>
        </a:p>
      </dsp:txBody>
      <dsp:txXfrm>
        <a:off x="6759567" y="1070371"/>
        <a:ext cx="383259" cy="299289"/>
      </dsp:txXfrm>
    </dsp:sp>
    <dsp:sp modelId="{D94C5A4A-398A-49A1-95E6-81B53328D2AF}">
      <dsp:nvSpPr>
        <dsp:cNvPr id="0" name=""/>
        <dsp:cNvSpPr/>
      </dsp:nvSpPr>
      <dsp:spPr>
        <a:xfrm>
          <a:off x="7321002" y="685801"/>
          <a:ext cx="1142010" cy="106844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Result</a:t>
          </a:r>
          <a:endParaRPr lang="en-IN" sz="1200" b="1" kern="1200" dirty="0"/>
        </a:p>
      </dsp:txBody>
      <dsp:txXfrm>
        <a:off x="7488245" y="842271"/>
        <a:ext cx="807524" cy="755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AC993-4C57-4078-A316-52D0CC80F8F2}" type="datetimeFigureOut">
              <a:rPr lang="en-US" smtClean="0"/>
              <a:pPr/>
              <a:t>11/2/2011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75121-C9A7-4BA5-8A75-37B3E71FFAD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9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2DBE2-0E71-4364-8A9D-9839E7E43D3D}" type="datetimeFigureOut">
              <a:rPr lang="en-US" smtClean="0"/>
              <a:pPr/>
              <a:t>11/2/2011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AA193-57CB-43BD-A593-DFBCF55722C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385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AA193-57CB-43BD-A593-DFBCF55722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5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E5DF-62D4-44AB-9C04-DB2DFF6B00D2}" type="datetime1">
              <a:rPr lang="en-US" smtClean="0"/>
              <a:pPr/>
              <a:t>11/2/2011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4DA5035-C069-41DD-8D4C-EC6002CB6D2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4" name="Picture 13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75356" y="3054683"/>
            <a:ext cx="2103120" cy="763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08" y="228600"/>
            <a:ext cx="8229600" cy="66523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08" y="1295400"/>
            <a:ext cx="8229600" cy="4525963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7AC9-F986-46B9-A432-0D53C88D41EB}" type="datetime1">
              <a:rPr lang="en-US" smtClean="0"/>
              <a:pPr/>
              <a:t>11/2/2011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6742" y="6472888"/>
            <a:ext cx="274320" cy="274320"/>
          </a:xfrm>
        </p:spPr>
        <p:txBody>
          <a:bodyPr/>
          <a:lstStyle/>
          <a:p>
            <a:fld id="{14DA5035-C069-41DD-8D4C-EC6002CB6D29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4800" y="942508"/>
            <a:ext cx="850392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938293" y="4483099"/>
            <a:ext cx="928981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878740" y="4483099"/>
            <a:ext cx="4096584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7390" y="1108208"/>
            <a:ext cx="2084832" cy="757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848" y="4495800"/>
            <a:ext cx="3742678" cy="491958"/>
          </a:xfrm>
        </p:spPr>
        <p:txBody>
          <a:bodyPr tIns="0" bIns="0" anchor="b" anchorCtr="0">
            <a:normAutofit/>
          </a:bodyPr>
          <a:lstStyle>
            <a:lvl1pPr algn="l">
              <a:defRPr sz="2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8848" y="4949298"/>
            <a:ext cx="3744152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2398-E735-4C0C-885D-6F75B54E15EC}" type="datetime1">
              <a:rPr lang="en-US" smtClean="0"/>
              <a:pPr/>
              <a:t>11/2/2011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ank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54244" y="4591230"/>
            <a:ext cx="4429958" cy="6949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99409" y="6479228"/>
            <a:ext cx="27432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23200" y="6480175"/>
            <a:ext cx="786384" cy="2856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210" y="4682238"/>
            <a:ext cx="4082990" cy="491958"/>
          </a:xfrm>
        </p:spPr>
        <p:txBody>
          <a:bodyPr tIns="0" bIns="0" anchor="ctr" anchorCtr="0">
            <a:normAutofit/>
          </a:bodyPr>
          <a:lstStyle>
            <a:lvl1pPr algn="l">
              <a:defRPr sz="2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2398-E735-4C0C-885D-6F75B54E15EC}" type="datetime1">
              <a:rPr lang="en-US" smtClean="0"/>
              <a:pPr/>
              <a:t>11/2/2011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4513" y="6432550"/>
            <a:ext cx="274320" cy="365125"/>
          </a:xfrm>
        </p:spPr>
        <p:txBody>
          <a:bodyPr/>
          <a:lstStyle/>
          <a:p>
            <a:fld id="{14DA5035-C069-41DD-8D4C-EC6002CB6D2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684C-24F7-4035-A843-E6190DE5F01A}" type="datetime1">
              <a:rPr lang="en-US" smtClean="0"/>
              <a:pPr/>
              <a:t>11/2/2011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ank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699409" y="6479228"/>
            <a:ext cx="27432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23200" y="6480175"/>
            <a:ext cx="786384" cy="2856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0539-B23D-4879-B0CB-C91A1D2713D5}" type="datetime1">
              <a:rPr lang="en-US" smtClean="0"/>
              <a:pPr/>
              <a:t>11/2/2011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04513" y="6432550"/>
            <a:ext cx="274320" cy="365125"/>
          </a:xfrm>
        </p:spPr>
        <p:txBody>
          <a:bodyPr/>
          <a:lstStyle/>
          <a:p>
            <a:fld id="{14DA5035-C069-41DD-8D4C-EC6002CB6D2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 descr="logo-e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32588" y="3229262"/>
            <a:ext cx="356616" cy="42062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907658" y="3203382"/>
            <a:ext cx="1727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31F20"/>
                </a:solidFill>
              </a:rPr>
              <a:t>Thank</a:t>
            </a:r>
            <a:r>
              <a:rPr lang="en-US" sz="2400" b="1" baseline="0" dirty="0" smtClean="0">
                <a:solidFill>
                  <a:srgbClr val="231F20"/>
                </a:solidFill>
              </a:rPr>
              <a:t> You</a:t>
            </a:r>
            <a:endParaRPr lang="en-US" sz="2400" b="1" dirty="0">
              <a:solidFill>
                <a:srgbClr val="231F2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75DE-EE73-4C4C-9330-7E67564D8A4F}" type="datetime1">
              <a:rPr lang="en-US" smtClean="0"/>
              <a:pPr/>
              <a:t>11/2/2011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D0115-F8ED-4D07-99A9-6226225192C8}" type="datetimeFigureOut">
              <a:rPr lang="en-US"/>
              <a:pPr>
                <a:defRPr/>
              </a:pPr>
              <a:t>11/2/2011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21682-A7BE-488D-A46B-1D6B49051F2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3.bmp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699409" y="6479228"/>
            <a:ext cx="27432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908" y="228600"/>
            <a:ext cx="8229600" cy="6652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56152-FB56-4B35-A946-D7C67A1F49A2}" type="datetime1">
              <a:rPr lang="en-US" smtClean="0"/>
              <a:pPr/>
              <a:t>11/2/2011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2269" y="6432550"/>
            <a:ext cx="27432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14DA5035-C069-41DD-8D4C-EC6002CB6D2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823200" y="6480175"/>
            <a:ext cx="786384" cy="2856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4" r:id="rId6"/>
    <p:sldLayoutId id="2147483655" r:id="rId7"/>
    <p:sldLayoutId id="2147483657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018848" y="4800600"/>
            <a:ext cx="3896552" cy="4919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/>
              <a:t>Developing Mobile Apps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b="0" dirty="0" smtClean="0">
                <a:solidFill>
                  <a:schemeClr val="bg2"/>
                </a:solidFill>
              </a:rPr>
              <a:t>Market | Strategy | </a:t>
            </a:r>
            <a:r>
              <a:rPr lang="en-US" sz="1800" b="0" dirty="0" smtClean="0">
                <a:solidFill>
                  <a:schemeClr val="bg2"/>
                </a:solidFill>
              </a:rPr>
              <a:t>Marketing | Examples</a:t>
            </a:r>
            <a:r>
              <a:rPr lang="en-US" sz="1300" b="0" i="1" dirty="0">
                <a:solidFill>
                  <a:schemeClr val="bg2"/>
                </a:solidFill>
              </a:rPr>
              <a:t/>
            </a:r>
            <a:br>
              <a:rPr lang="en-US" sz="1300" b="0" i="1" dirty="0">
                <a:solidFill>
                  <a:schemeClr val="bg2"/>
                </a:solidFill>
              </a:rPr>
            </a:br>
            <a:endParaRPr lang="en-US" sz="1400" b="0" i="1" dirty="0" smtClean="0">
              <a:solidFill>
                <a:schemeClr val="bg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>
          <a:xfrm>
            <a:off x="4572000" y="5486400"/>
            <a:ext cx="4353752" cy="11430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Koen Vandaele</a:t>
            </a:r>
          </a:p>
          <a:p>
            <a:pPr algn="r"/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  <a:t>Concentra Digital Media Services, Belgium</a:t>
            </a:r>
            <a:endParaRPr lang="en-US" sz="16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Sidharth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Gupta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  <a:t>GETIT Infoservices Pvt. Ltd</a:t>
            </a: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  <a:t>., India</a:t>
            </a:r>
            <a:endParaRPr lang="en-IN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AutoShape 4" descr="data:image/jpg;base64,/9j/4AAQSkZJRgABAQAAAQABAAD/2wCEAAkGBhQREBQUEBQVERUWEhYXGBYUFR0ZIBUbGCQcIx8ZFR4cHzIhIxovHh4mJDAhIzMrLi8vHSo7NjUqNikrLCwBCQoKDgwOFg8PGC8iHyQ2NCwqLDU1NS0sLy4sNTEuMSksKS8uLCwsKSwtKTQrKSwpKSkpLDQ0NTMsLCwsLiksLP/AABEIACgA0AMBIgACEQEDEQH/xAAbAAEAAgMBAQAAAAAAAAAAAAAABQYDBAcCAf/EADEQAAIBAwIEBAUEAgMAAAAAAAECAwAEEQUSBiExQRMiUXEHFGGBsSMyM5GCoRUXQv/EABYBAQEBAAAAAAAAAAAAAAAAAAACAf/EABsRAQEAAwEBAQAAAAAAAAAAAAABAhExElET/9oADAMBAAIRAxEAPwDuNKVH65rsVnC01w2xBy9SxPRVHc0EhSqXp3E+oXq+JaWkUMJ/a91I2XHqFQch/da+p8cXmnkHULVGhJx41s5IX3Dd/fFBfKVhtLpZY0kTmrqGGRjkRkcjWagUpSgUpSgUpSgUpSgUpUNxPxVDp8Qkn3Hc21VUZLH0Hb7mgmaV5RsgH1Ga9UClKUClaWo3RRoccg021vbY5/KisQ4ityqMJVIkR3UjuqDLH7DrVeazcSVKjV4hhK7tzAZUAtG4yXzgLleecdqyWutRSbdjc2dkAKsp3KCSCCMg4GedPN+G43qVE3+tr4NwYHDPD5WGM7W9DmpasssNlcj+Nc5NzZo5IiwWP3YBj7hfzXXKrvG/BqalAEY7JEJaN8Z2k9QR3U9/YelY1PwqAoC4CgAADoB2x9MV6ZARgjI9DXOtF1TVNPQQXNo17GgwkkDAttHQHPUe+DUsOKL6fy22nvCc/wAl24VV+u1fMftQQsupy6pq0tmJXhtbcNvETFGlKkA5Yc8bj0HYfWt7ifgZLe2kn095baaFDICsrkOEGSHDEg8hWtqXCt3Z6h8/Yqs/iD9eAHbknG7w89iRkdwfUVs63rl7ewPb2tjNA0ilHkuCqKitybbgnJxQVDiXj24udNtHWRoXaeSKYxHbvKBSCCOYBDA4Heuif9cWRTBSQtj+QzSb8+ud3WqVxR8OJorKzgtUM7JLJJKy4HmcLz5npywPoK64KDimh8d3FnZ3ymRpjFKkcJlO4qWLgkk9Rhc4Pervo/AMU1ukl681zNIgZnaZxtLDOIwCAAKq2i/DmeZNRiuEMHiyK8LtggsrOQeR6YOD71L6Lr+pWUa29zYSXPhgKksLDzAdN3LHTvy9qDcgtbnSLa7kluPmoETMCSZLqc4AZj25gYH+qgtDVbuBZr2G/v5ZAW8iskaA9BENyrjHcVZ7XSLu+S4/5DFvFNF4cduhDeH38R2xzfOOX4qD0K41LSk+XktDewqT4bwtzAJzjGOmexxj1NBk4T02/t779OOdLFusd1KrNHy6phif3f6PP1rQ4bgOo6tepeSSyxws+yPxGVR5yAMKRyAFWjTJdQvLiOSZPkLaNt3h7t0kx7B+XJO+Pz1EbwJw9cQanfyzRlI5GbYxI82XJ5YPpQR3xJ0FNOt0ubBpLaQTKvklfBBDHmCSOorQ+KkCvZ2dwQfEmKM53NjJQdFJ2j7AVbvitos11YrHbxmVxOjbRjoA4zz9xUbxzwlcXOmWiQpukgWMtGSMnCAEDtkHtQWhdKjtbWZ4NysYGOTI74KqSCN7HHP0qj/DTQo9Rs5Zb0yTyGUrvaZ8qMD9vmwDk1cbPVZbq1lRrWe3f5dh+qFAZipG1CGyefcgVG/CbQ5rSydLmMxMZiwBx0wvPl7UH3V+EZIrSOC3vnt4VkLSyTPlihx5VfltA9OQ5/3UuMjYRW2/TpZPmI3T9WKSVs88HxHztz9+tWD4lcOXM9xbTRR/NQREF7fdjcQck4PI5HL7Vh4tu57+y+VttPuYiWT+RUjRApBwPN9O1BYdPvGuLTT5JDl5NhY+paKTJ/usQ4HCxxCPYriB45GwfMWi2ZX0GfMR396muGtOa3s7eGTG6OFFbHTIAzipKrmdnE3GXqrQcPTrGoHhhklidczSuDszkHePL/jWxBocwYSM0Yk8eWXA3FQWjKKMnmeeCasNK39KeIp9zw0baB2WVnzbskgf/wBNncGTA5eYt1z+76VcKUqcsrl0mOuFKUqV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6" name="Groep 5"/>
          <p:cNvGrpSpPr/>
          <p:nvPr/>
        </p:nvGrpSpPr>
        <p:grpSpPr>
          <a:xfrm>
            <a:off x="4343400" y="990600"/>
            <a:ext cx="3810000" cy="830997"/>
            <a:chOff x="1066800" y="3200400"/>
            <a:chExt cx="3810000" cy="830997"/>
          </a:xfrm>
        </p:grpSpPr>
        <p:sp>
          <p:nvSpPr>
            <p:cNvPr id="3" name="Tekstvak 2"/>
            <p:cNvSpPr txBox="1"/>
            <p:nvPr/>
          </p:nvSpPr>
          <p:spPr>
            <a:xfrm>
              <a:off x="1066800" y="3200400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4800" b="1" dirty="0" err="1" smtClean="0">
                  <a:latin typeface="Baskerville Old Face" pitchFamily="18" charset="0"/>
                </a:rPr>
                <a:t>Concentra</a:t>
              </a:r>
              <a:endParaRPr lang="nl-BE" sz="4800" b="1" dirty="0">
                <a:latin typeface="Baskerville Old Face" pitchFamily="18" charset="0"/>
              </a:endParaRP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3657600" y="33528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smtClean="0">
                  <a:solidFill>
                    <a:schemeClr val="accent5">
                      <a:lumMod val="75000"/>
                    </a:schemeClr>
                  </a:solidFill>
                </a:rPr>
                <a:t>|MEDIA|</a:t>
              </a:r>
              <a:endParaRPr lang="nl-BE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00508" cy="665236"/>
          </a:xfrm>
        </p:spPr>
        <p:txBody>
          <a:bodyPr/>
          <a:lstStyle/>
          <a:p>
            <a:r>
              <a:rPr lang="en-US" dirty="0" smtClean="0"/>
              <a:t>Promotion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08" y="1295400"/>
            <a:ext cx="8229600" cy="182879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After submission, prepare an App Launch plan to promote app</a:t>
            </a:r>
          </a:p>
          <a:p>
            <a:endParaRPr lang="en-US" sz="1800" dirty="0" smtClean="0"/>
          </a:p>
          <a:p>
            <a:pPr lvl="1"/>
            <a:r>
              <a:rPr lang="en-US" sz="1400" dirty="0" smtClean="0"/>
              <a:t>Your own media – print &amp; online – integrate app downloads in your own online products</a:t>
            </a:r>
          </a:p>
          <a:p>
            <a:pPr lvl="1"/>
            <a:r>
              <a:rPr lang="en-US" sz="1400" dirty="0" smtClean="0"/>
              <a:t>Online </a:t>
            </a:r>
            <a:r>
              <a:rPr lang="en-US" sz="1400" dirty="0" smtClean="0"/>
              <a:t>PR – Publishing story on leading online journals</a:t>
            </a:r>
          </a:p>
          <a:p>
            <a:pPr lvl="1"/>
            <a:r>
              <a:rPr lang="en-US" sz="1400" dirty="0" smtClean="0"/>
              <a:t>Bloggers review – Specialized tech experts</a:t>
            </a:r>
          </a:p>
          <a:p>
            <a:pPr lvl="1"/>
            <a:r>
              <a:rPr lang="en-US" sz="1400" dirty="0" smtClean="0"/>
              <a:t>Mobile marketing – Contextual/display advertising on Mobile </a:t>
            </a:r>
            <a:r>
              <a:rPr lang="en-US" sz="1400" dirty="0" smtClean="0"/>
              <a:t>Networks &amp; interact between apps.</a:t>
            </a:r>
            <a:endParaRPr lang="en-US" sz="1400" dirty="0" smtClean="0"/>
          </a:p>
          <a:p>
            <a:pPr lvl="1"/>
            <a:r>
              <a:rPr lang="en-US" sz="1400" dirty="0" smtClean="0"/>
              <a:t>Social Media</a:t>
            </a:r>
          </a:p>
          <a:p>
            <a:pPr lvl="1"/>
            <a:r>
              <a:rPr lang="en-US" sz="1400" dirty="0" smtClean="0"/>
              <a:t>Alliancing with handset </a:t>
            </a:r>
            <a:r>
              <a:rPr lang="en-US" sz="1400" dirty="0" smtClean="0"/>
              <a:t>manufacturers (</a:t>
            </a:r>
            <a:r>
              <a:rPr lang="en-US" sz="1400" dirty="0" err="1" smtClean="0"/>
              <a:t>eg</a:t>
            </a:r>
            <a:r>
              <a:rPr lang="en-US" sz="1400" dirty="0" smtClean="0"/>
              <a:t>. Nokia needs apps!)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42734841"/>
              </p:ext>
            </p:extLst>
          </p:nvPr>
        </p:nvGraphicFramePr>
        <p:xfrm>
          <a:off x="278636" y="2640449"/>
          <a:ext cx="8598664" cy="218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91400" y="4469249"/>
            <a:ext cx="16763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Better Visibility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Increase in Downloads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More usage</a:t>
            </a:r>
            <a:endParaRPr lang="en-IN" sz="1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4114800" y="4622215"/>
            <a:ext cx="545584" cy="507405"/>
            <a:chOff x="1177462" y="966313"/>
            <a:chExt cx="545584" cy="507405"/>
          </a:xfrm>
        </p:grpSpPr>
        <p:sp>
          <p:nvSpPr>
            <p:cNvPr id="20" name="Plus 19"/>
            <p:cNvSpPr/>
            <p:nvPr/>
          </p:nvSpPr>
          <p:spPr>
            <a:xfrm>
              <a:off x="1177462" y="966313"/>
              <a:ext cx="545584" cy="507405"/>
            </a:xfrm>
            <a:prstGeom prst="mathPlu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lus 4"/>
            <p:cNvSpPr/>
            <p:nvPr/>
          </p:nvSpPr>
          <p:spPr>
            <a:xfrm>
              <a:off x="1249779" y="1160345"/>
              <a:ext cx="400950" cy="119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200" b="1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03528" y="4316849"/>
            <a:ext cx="1142010" cy="1066799"/>
            <a:chOff x="1766190" y="788496"/>
            <a:chExt cx="1142010" cy="863051"/>
          </a:xfrm>
        </p:grpSpPr>
        <p:sp>
          <p:nvSpPr>
            <p:cNvPr id="18" name="Oval 17"/>
            <p:cNvSpPr/>
            <p:nvPr/>
          </p:nvSpPr>
          <p:spPr>
            <a:xfrm>
              <a:off x="1766190" y="788496"/>
              <a:ext cx="1142010" cy="86305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0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6"/>
            <p:cNvSpPr/>
            <p:nvPr/>
          </p:nvSpPr>
          <p:spPr>
            <a:xfrm>
              <a:off x="1933433" y="914887"/>
              <a:ext cx="807524" cy="6102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Inbuilt on mobile handsets</a:t>
              </a:r>
              <a:endParaRPr lang="en-IN" sz="1200" b="1" kern="1200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152400" y="3048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IN" b="1" dirty="0"/>
          </a:p>
        </p:txBody>
      </p:sp>
      <p:grpSp>
        <p:nvGrpSpPr>
          <p:cNvPr id="14" name="Groep 13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15" name="Tekstvak 14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live examples</a:t>
            </a:r>
            <a:endParaRPr lang="en-GB" dirty="0"/>
          </a:p>
        </p:txBody>
      </p:sp>
      <p:grpSp>
        <p:nvGrpSpPr>
          <p:cNvPr id="3" name="Groep 2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4" name="Tekstvak 3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 ‘</a:t>
            </a:r>
            <a:r>
              <a:rPr lang="en-US" dirty="0" smtClean="0"/>
              <a:t>App of Antwerp’ – </a:t>
            </a:r>
            <a:r>
              <a:rPr lang="en-US" dirty="0" smtClean="0"/>
              <a:t>About &amp;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08" y="1295400"/>
            <a:ext cx="8049092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800" dirty="0"/>
              <a:t>The </a:t>
            </a:r>
            <a:r>
              <a:rPr lang="en-IN" sz="1800" dirty="0" smtClean="0"/>
              <a:t>‘App of Antwerp’ app </a:t>
            </a:r>
            <a:r>
              <a:rPr lang="en-IN" sz="1800" dirty="0"/>
              <a:t>is </a:t>
            </a:r>
            <a:r>
              <a:rPr lang="en-IN" sz="1800" dirty="0" smtClean="0"/>
              <a:t>a </a:t>
            </a:r>
            <a:r>
              <a:rPr lang="en-IN" sz="1800" dirty="0" err="1" smtClean="0"/>
              <a:t>FourSquare</a:t>
            </a:r>
            <a:r>
              <a:rPr lang="en-IN" sz="1800" dirty="0" smtClean="0"/>
              <a:t>-type app that lets you discover Antwerp, its local businesses, local services, including deals.</a:t>
            </a:r>
            <a:endParaRPr lang="en-IN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Features</a:t>
            </a:r>
            <a:endParaRPr lang="en-IN" sz="1800" b="1" dirty="0" smtClean="0"/>
          </a:p>
          <a:p>
            <a:r>
              <a:rPr lang="en-IN" sz="1800" dirty="0"/>
              <a:t>Rich, interactive and graphical </a:t>
            </a:r>
            <a:r>
              <a:rPr lang="en-IN" sz="1800" dirty="0" smtClean="0"/>
              <a:t>interface (only touch screen phones)</a:t>
            </a:r>
          </a:p>
          <a:p>
            <a:r>
              <a:rPr lang="en-IN" sz="1800" dirty="0"/>
              <a:t>Auto detects your current location using </a:t>
            </a:r>
            <a:r>
              <a:rPr lang="en-IN" sz="1800" dirty="0" smtClean="0"/>
              <a:t>GPS</a:t>
            </a:r>
            <a:endParaRPr lang="en-IN" sz="1800" dirty="0"/>
          </a:p>
          <a:p>
            <a:r>
              <a:rPr lang="en-IN" sz="1800" dirty="0"/>
              <a:t>Search for local </a:t>
            </a:r>
            <a:r>
              <a:rPr lang="en-IN" sz="1800" dirty="0" smtClean="0"/>
              <a:t>information/businesses:</a:t>
            </a:r>
          </a:p>
          <a:p>
            <a:pPr lvl="1"/>
            <a:r>
              <a:rPr lang="en-IN" sz="1400" dirty="0" smtClean="0"/>
              <a:t>Shopping</a:t>
            </a:r>
          </a:p>
          <a:p>
            <a:pPr lvl="1"/>
            <a:r>
              <a:rPr lang="en-IN" sz="1400" dirty="0" smtClean="0"/>
              <a:t>Restaurants</a:t>
            </a:r>
          </a:p>
          <a:p>
            <a:pPr lvl="1"/>
            <a:r>
              <a:rPr lang="en-IN" sz="1400" dirty="0" err="1" smtClean="0"/>
              <a:t>Musea</a:t>
            </a:r>
            <a:endParaRPr lang="en-IN" sz="1400" dirty="0" smtClean="0"/>
          </a:p>
          <a:p>
            <a:pPr lvl="1"/>
            <a:r>
              <a:rPr lang="en-IN" sz="1400" dirty="0" smtClean="0"/>
              <a:t>‘Have a beer’</a:t>
            </a:r>
          </a:p>
          <a:p>
            <a:r>
              <a:rPr lang="en-IN" sz="1800" dirty="0" smtClean="0"/>
              <a:t>You can “check-in”</a:t>
            </a:r>
          </a:p>
          <a:p>
            <a:pPr lvl="1"/>
            <a:r>
              <a:rPr lang="en-IN" sz="1400" dirty="0" smtClean="0"/>
              <a:t>Collect deals</a:t>
            </a:r>
          </a:p>
          <a:p>
            <a:pPr lvl="1"/>
            <a:r>
              <a:rPr lang="en-IN" sz="1400" dirty="0" smtClean="0"/>
              <a:t>Earn points and become ‘major’</a:t>
            </a:r>
          </a:p>
          <a:p>
            <a:r>
              <a:rPr lang="en-IN" sz="1800" dirty="0" smtClean="0"/>
              <a:t>Find your closest friends</a:t>
            </a:r>
          </a:p>
          <a:p>
            <a:r>
              <a:rPr lang="en-IN" sz="1800" dirty="0" smtClean="0"/>
              <a:t>Mobile advertising</a:t>
            </a:r>
            <a:endParaRPr lang="en-I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ep 4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6" name="Tekstvak 5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1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 ‘App of Antwerp’ Screens/Flow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60203" y="1219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3689955" y="12192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 page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12427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Auto-detects location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Search by keyword or Popular categories</a:t>
            </a:r>
            <a:endParaRPr lang="en-IN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5124271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Check-in to a local business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Option to call, view on map and ‘take me there’</a:t>
            </a:r>
            <a:endParaRPr lang="en-US" sz="1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585555" y="12192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Check-in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51448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Earn points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Share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Recommend a place</a:t>
            </a:r>
            <a:endParaRPr lang="en-US" sz="1200" dirty="0" smtClean="0"/>
          </a:p>
        </p:txBody>
      </p:sp>
      <p:grpSp>
        <p:nvGrpSpPr>
          <p:cNvPr id="13" name="Groep 12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17" name="Tekstvak 16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AutoShape 2" descr="plaats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2" name="Picture 4" descr="C:\Users\kvandaele\Downloads\plaats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9" y="1695450"/>
            <a:ext cx="2247299" cy="33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vandaele\Downloads\detail_p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95450"/>
            <a:ext cx="2247300" cy="33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vandaele\Downloads\check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29" y="1719989"/>
            <a:ext cx="2230941" cy="334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 ‘App of Antwerp’ Screens/Flow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60203" y="12192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Friends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3689955" y="12192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 a deal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12427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Find your friends</a:t>
            </a:r>
            <a:endParaRPr lang="en-US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Where did they go? And did they like it?</a:t>
            </a:r>
            <a:endParaRPr lang="en-IN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512427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Check-in to a local business and collect a deal</a:t>
            </a:r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369324" y="12192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advertising</a:t>
            </a:r>
            <a:endParaRPr lang="en-IN" dirty="0"/>
          </a:p>
        </p:txBody>
      </p:sp>
      <p:grpSp>
        <p:nvGrpSpPr>
          <p:cNvPr id="13" name="Groep 12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17" name="Tekstvak 16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AutoShape 2" descr="plaats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1506" name="Picture 2" descr="C:\Users\kvandaele\Downloads\vriend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2" y="1712240"/>
            <a:ext cx="2247300" cy="33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kvandaele\Downloads\deal_gevalidee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11" y="1712240"/>
            <a:ext cx="22479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kvandaele\Downloads\shopp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05" y="1725316"/>
            <a:ext cx="2253389" cy="33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Getit</a:t>
            </a:r>
            <a:r>
              <a:rPr lang="en-US" dirty="0" smtClean="0"/>
              <a:t> Mobile App – About &amp;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08" y="1295400"/>
            <a:ext cx="80490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800" dirty="0"/>
              <a:t>The </a:t>
            </a:r>
            <a:r>
              <a:rPr lang="en-IN" sz="1800" dirty="0" err="1"/>
              <a:t>Getit</a:t>
            </a:r>
            <a:r>
              <a:rPr lang="en-IN" sz="1800" dirty="0"/>
              <a:t> mobile app is your easy-to-use guide for local information. It provides a simple, convenient and intuitive solution to find local businesses and service providers from </a:t>
            </a:r>
            <a:r>
              <a:rPr lang="en-IN" sz="1800" dirty="0" err="1"/>
              <a:t>Getit's</a:t>
            </a:r>
            <a:r>
              <a:rPr lang="en-IN" sz="1800" dirty="0"/>
              <a:t> comprehensive India business listings</a:t>
            </a:r>
            <a:r>
              <a:rPr lang="en-IN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Features</a:t>
            </a:r>
            <a:endParaRPr lang="en-IN" sz="1800" b="1" dirty="0" smtClean="0"/>
          </a:p>
          <a:p>
            <a:r>
              <a:rPr lang="en-IN" sz="1800" dirty="0"/>
              <a:t>Rich, interactive and graphical interface</a:t>
            </a:r>
          </a:p>
          <a:p>
            <a:r>
              <a:rPr lang="en-IN" sz="1800" dirty="0"/>
              <a:t>Search for local information/businesses in India with ease</a:t>
            </a:r>
          </a:p>
          <a:p>
            <a:r>
              <a:rPr lang="en-IN" sz="1800" dirty="0"/>
              <a:t>Auto detects your current location using GPS</a:t>
            </a:r>
          </a:p>
          <a:p>
            <a:r>
              <a:rPr lang="en-IN" sz="1800" dirty="0"/>
              <a:t>Quick links to top/popular categories let you find faster</a:t>
            </a:r>
          </a:p>
          <a:p>
            <a:r>
              <a:rPr lang="en-IN" sz="1800" dirty="0"/>
              <a:t>Refine your search based on attributes and location</a:t>
            </a:r>
          </a:p>
          <a:p>
            <a:r>
              <a:rPr lang="en-IN" sz="1800" dirty="0"/>
              <a:t>Interactive map with directions</a:t>
            </a:r>
          </a:p>
          <a:p>
            <a:r>
              <a:rPr lang="en-IN" sz="1800" dirty="0"/>
              <a:t>Call any business with a single click/tap</a:t>
            </a:r>
          </a:p>
          <a:p>
            <a:r>
              <a:rPr lang="en-IN" sz="1800" dirty="0"/>
              <a:t>Share businesses via email &amp; SMS</a:t>
            </a:r>
          </a:p>
          <a:p>
            <a:r>
              <a:rPr lang="en-IN" sz="1800" dirty="0"/>
              <a:t>Save favourite listings on your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ep 4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6" name="Tekstvak 5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0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Getit</a:t>
            </a:r>
            <a:r>
              <a:rPr lang="en-US" dirty="0" smtClean="0"/>
              <a:t> Mobile </a:t>
            </a:r>
            <a:r>
              <a:rPr lang="en-US" dirty="0"/>
              <a:t>App Screens/Flow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38" name="Picture 14" descr="C:\Users\Getit18\Desktop\IMG_0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95450"/>
            <a:ext cx="2253825" cy="33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Getit18\Desktop\IMG_0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41" y="1695450"/>
            <a:ext cx="2253825" cy="33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0203" y="1219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3689955" y="12192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Results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12427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Auto-detects location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Search by keyword or Popular categories</a:t>
            </a:r>
            <a:endParaRPr lang="en-IN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5124271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Get direct results by keyword 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View Search results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Option to Call, View on map</a:t>
            </a:r>
          </a:p>
        </p:txBody>
      </p:sp>
      <p:pic>
        <p:nvPicPr>
          <p:cNvPr id="1026" name="Picture 2" descr="C:\Munish\Getit\Mobile\iPhone\enhancements\Sub-categori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23116"/>
            <a:ext cx="2350272" cy="352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85555" y="1219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Sub-category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514486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Clicking/Tapping on Popular Categories takes user to Sub-category screen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17" name="Tekstvak 16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0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Getit</a:t>
            </a:r>
            <a:r>
              <a:rPr lang="en-US" dirty="0" smtClean="0"/>
              <a:t> Mobile </a:t>
            </a:r>
            <a:r>
              <a:rPr lang="en-US" dirty="0"/>
              <a:t>App Screens/Flow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35" name="Picture 11" descr="C:\Users\Getit18\Desktop\IMG_0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75" y="1675130"/>
            <a:ext cx="2253825" cy="33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Getit18\Desktop\IMG_0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75" y="1675130"/>
            <a:ext cx="2253825" cy="33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3094" y="1219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7033026" y="12192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Maps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3483187" y="5048071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View complete contact details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Connect with advertiser via Call, Mail</a:t>
            </a:r>
          </a:p>
          <a:p>
            <a:endParaRPr lang="en-IN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302587" y="5029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View Map and Get Directions on maps</a:t>
            </a:r>
            <a:endParaRPr lang="en-IN" sz="1200" dirty="0"/>
          </a:p>
        </p:txBody>
      </p:sp>
      <p:pic>
        <p:nvPicPr>
          <p:cNvPr id="11" name="Picture 9" descr="C:\Users\Getit18\Desktop\IMG_0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253825" cy="33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64506" y="127343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Refine option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31612" y="5105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Refine allows user to get results based on Categories, attributes and Area</a:t>
            </a:r>
          </a:p>
          <a:p>
            <a:endParaRPr lang="en-IN" sz="1200" dirty="0"/>
          </a:p>
        </p:txBody>
      </p:sp>
      <p:grpSp>
        <p:nvGrpSpPr>
          <p:cNvPr id="14" name="Groep 13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15" name="Tekstvak 14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6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Concentra Real Estate </a:t>
            </a:r>
            <a:r>
              <a:rPr lang="en-US" dirty="0" smtClean="0"/>
              <a:t>App – </a:t>
            </a:r>
            <a:r>
              <a:rPr lang="en-US" dirty="0" smtClean="0"/>
              <a:t>About &amp;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08" y="1295400"/>
            <a:ext cx="8049092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800" dirty="0" smtClean="0"/>
              <a:t>Real-estate app that allows you to </a:t>
            </a:r>
            <a:r>
              <a:rPr lang="en-IN" sz="1800" dirty="0" err="1" smtClean="0"/>
              <a:t>easely</a:t>
            </a:r>
            <a:r>
              <a:rPr lang="en-IN" sz="1800" dirty="0" smtClean="0"/>
              <a:t> find property for sale or rent.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Features</a:t>
            </a:r>
            <a:endParaRPr lang="en-IN" sz="1800" b="1" dirty="0" smtClean="0"/>
          </a:p>
          <a:p>
            <a:r>
              <a:rPr lang="en-IN" sz="1800" dirty="0" smtClean="0"/>
              <a:t>Search result based upon your </a:t>
            </a:r>
            <a:r>
              <a:rPr lang="en-IN" sz="1800" dirty="0"/>
              <a:t>current location using </a:t>
            </a:r>
            <a:r>
              <a:rPr lang="en-IN" sz="1800" dirty="0" smtClean="0"/>
              <a:t>GPS or by manually entering a city/region.</a:t>
            </a:r>
          </a:p>
          <a:p>
            <a:r>
              <a:rPr lang="en-IN" sz="1800" dirty="0" smtClean="0"/>
              <a:t>App adapts functionality depending on the quality of your mobile connection. </a:t>
            </a:r>
          </a:p>
          <a:p>
            <a:r>
              <a:rPr lang="en-IN" sz="1800" dirty="0" smtClean="0"/>
              <a:t>Display results on a map (default) or in a list</a:t>
            </a:r>
          </a:p>
          <a:p>
            <a:r>
              <a:rPr lang="en-IN" sz="1800" dirty="0" smtClean="0"/>
              <a:t>Refining your search based upon the most important real estate search criteria. (price, location, type, #bedrooms, …)</a:t>
            </a:r>
          </a:p>
          <a:p>
            <a:r>
              <a:rPr lang="en-IN" sz="1800" dirty="0" smtClean="0"/>
              <a:t>View detailed info including photo’s</a:t>
            </a:r>
          </a:p>
          <a:p>
            <a:r>
              <a:rPr lang="en-IN" sz="1800" dirty="0" smtClean="0"/>
              <a:t>Option to call or mail the seller</a:t>
            </a:r>
          </a:p>
          <a:p>
            <a:r>
              <a:rPr lang="en-IN" sz="1800" dirty="0" smtClean="0"/>
              <a:t>Save to your </a:t>
            </a:r>
            <a:r>
              <a:rPr lang="en-IN" sz="1800" dirty="0" err="1" smtClean="0"/>
              <a:t>favorites</a:t>
            </a:r>
            <a:r>
              <a:rPr lang="en-IN" sz="1800" dirty="0"/>
              <a:t> </a:t>
            </a:r>
            <a:r>
              <a:rPr lang="en-IN" sz="1800" dirty="0" smtClean="0"/>
              <a:t>&amp; send to a friend features</a:t>
            </a:r>
            <a:endParaRPr lang="en-I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ep 4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6" name="Tekstvak 5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 Real Estate App </a:t>
            </a:r>
            <a:r>
              <a:rPr lang="en-US" dirty="0" smtClean="0"/>
              <a:t>Screens/Flow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60203" y="1219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3689955" y="1219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result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12427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Sale or rent?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Refined search from the home screen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View your search history</a:t>
            </a:r>
            <a:endParaRPr lang="en-IN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585555" y="12192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 page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514486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Detailed info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Contact details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Show more pictures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Save to your favorites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17" name="Tekstvak 16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AutoShape 2" descr="plaats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2530" name="Picture 2" descr="C:\Users\kvandaele\Downloads\home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81" y="1711627"/>
            <a:ext cx="2236515" cy="335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kvandaele\Downloads\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67" y="1707438"/>
            <a:ext cx="2270095" cy="340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5"/>
          <p:cNvSpPr txBox="1"/>
          <p:nvPr/>
        </p:nvSpPr>
        <p:spPr>
          <a:xfrm>
            <a:off x="3463667" y="515721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Result with basic info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Navigate results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Map/List view</a:t>
            </a:r>
            <a:endParaRPr lang="en-US" sz="1200" dirty="0" smtClean="0"/>
          </a:p>
        </p:txBody>
      </p:sp>
      <p:pic>
        <p:nvPicPr>
          <p:cNvPr id="22532" name="Picture 4" descr="C:\Users\kvandaele\Downloads\det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48" y="1739726"/>
            <a:ext cx="2217783" cy="332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App/s to go for?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05000"/>
            <a:ext cx="2943692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current Mobile handset market-share</a:t>
            </a:r>
          </a:p>
          <a:p>
            <a:r>
              <a:rPr lang="en-US" sz="1800" dirty="0" smtClean="0"/>
              <a:t>Proposed market-share in 12-18 months</a:t>
            </a:r>
            <a:endParaRPr lang="en-IN" sz="1800" dirty="0"/>
          </a:p>
          <a:p>
            <a:r>
              <a:rPr lang="en-US" sz="1800" dirty="0" smtClean="0"/>
              <a:t>Current competitors and their </a:t>
            </a:r>
            <a:r>
              <a:rPr lang="en-US" sz="1800" dirty="0" err="1" smtClean="0"/>
              <a:t>Wap</a:t>
            </a:r>
            <a:r>
              <a:rPr lang="en-US" sz="1800" dirty="0" smtClean="0"/>
              <a:t> site/apps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C:\Munish\findings\us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03766"/>
            <a:ext cx="4724399" cy="4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066800"/>
            <a:ext cx="20574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dirty="0" smtClean="0"/>
              <a:t>Ask Yourself:</a:t>
            </a:r>
            <a:endParaRPr lang="en-I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1143000"/>
            <a:ext cx="1524000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 smtClean="0"/>
              <a:t>Data Point</a:t>
            </a:r>
            <a:endParaRPr lang="en-IN" sz="1400" dirty="0"/>
          </a:p>
        </p:txBody>
      </p:sp>
      <p:grpSp>
        <p:nvGrpSpPr>
          <p:cNvPr id="3" name="Groep 2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12" name="Tekstvak 11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8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FreeAds</a:t>
            </a:r>
            <a:r>
              <a:rPr lang="en-US" dirty="0" smtClean="0"/>
              <a:t> Mobile App – About &amp;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08" y="1295400"/>
            <a:ext cx="804909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/>
              <a:t>The </a:t>
            </a:r>
            <a:r>
              <a:rPr lang="en-IN" dirty="0" err="1"/>
              <a:t>GetitFREEADS</a:t>
            </a:r>
            <a:r>
              <a:rPr lang="en-IN" dirty="0"/>
              <a:t> iPhone app allows users to buy, sell anything locally and nationally. It is a simple and reliable platform for buying &amp; selling various products/services in various categories like Vehicles, Properties, Jobs, Education, Computers/mobile, Personal, etc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dirty="0"/>
              <a:t>Features</a:t>
            </a:r>
            <a:endParaRPr lang="en-IN" dirty="0"/>
          </a:p>
          <a:p>
            <a:pPr lvl="0"/>
            <a:r>
              <a:rPr lang="en-IN" dirty="0"/>
              <a:t>Search for ads in categories like Vehicles, Properties, Jobs etc.</a:t>
            </a:r>
          </a:p>
          <a:p>
            <a:pPr lvl="0"/>
            <a:r>
              <a:rPr lang="en-IN" dirty="0"/>
              <a:t>Auto detects your current location using GPS</a:t>
            </a:r>
          </a:p>
          <a:p>
            <a:pPr lvl="0"/>
            <a:r>
              <a:rPr lang="en-IN" dirty="0"/>
              <a:t>Quick links to top/popular categories let you find faster</a:t>
            </a:r>
          </a:p>
          <a:p>
            <a:pPr lvl="0"/>
            <a:r>
              <a:rPr lang="en-IN" dirty="0"/>
              <a:t>Refine your search results based on location and attributes</a:t>
            </a:r>
          </a:p>
          <a:p>
            <a:pPr lvl="0"/>
            <a:r>
              <a:rPr lang="en-IN" dirty="0"/>
              <a:t>Interactive map with directions</a:t>
            </a:r>
          </a:p>
          <a:p>
            <a:pPr lvl="0"/>
            <a:r>
              <a:rPr lang="en-IN" dirty="0"/>
              <a:t>Share ads via email/SMS</a:t>
            </a:r>
          </a:p>
          <a:p>
            <a:pPr lvl="0"/>
            <a:r>
              <a:rPr lang="en-IN" dirty="0"/>
              <a:t>Save your favourite ad on device</a:t>
            </a:r>
          </a:p>
          <a:p>
            <a:pPr lvl="0"/>
            <a:r>
              <a:rPr lang="en-IN" dirty="0"/>
              <a:t>Save contact details of advertiser on device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ep 4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6" name="Tekstvak 5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6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FreeAds</a:t>
            </a:r>
            <a:r>
              <a:rPr lang="en-US" dirty="0" smtClean="0"/>
              <a:t> Mobile App Screens/Flow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274320" cy="274320"/>
          </a:xfrm>
        </p:spPr>
        <p:txBody>
          <a:bodyPr/>
          <a:lstStyle/>
          <a:p>
            <a:fld id="{14DA5035-C069-41DD-8D4C-EC6002CB6D2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2" descr="C:\Munish\FreeAds\Mobile\DbyDx\iPhone\screen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82" y="1462284"/>
            <a:ext cx="2225124" cy="333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Munish\FreeAds\Mobile\DbyDx\iPhone\screens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8" y="1462284"/>
            <a:ext cx="2225124" cy="333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Munish\FreeAds\Mobile\DbyDx\iPhone\screens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38" y="1462284"/>
            <a:ext cx="2225124" cy="333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01691" y="10784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3695819" y="10784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Sub-Category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6547746" y="107846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Results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953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/>
              <a:t>Auto-detects location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/>
              <a:t>Search by keyword or Popular categories</a:t>
            </a:r>
            <a:endParaRPr lang="en-IN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4953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Sub-categories page gives number of listings in each sub-category</a:t>
            </a:r>
          </a:p>
          <a:p>
            <a:endParaRPr lang="en-IN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4953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View product image, price, offerings in one singly screen</a:t>
            </a:r>
            <a:endParaRPr lang="en-IN" sz="1200" dirty="0"/>
          </a:p>
        </p:txBody>
      </p:sp>
      <p:grpSp>
        <p:nvGrpSpPr>
          <p:cNvPr id="13" name="Groep 12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14" name="Tekstvak 13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86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FreeAds</a:t>
            </a:r>
            <a:r>
              <a:rPr lang="en-US" dirty="0"/>
              <a:t> Mobile App Screens/Flow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4" descr="C:\Munish\FreeAds\Mobile\DbyDx\iPhone\screens\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2780405" cy="417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Munish\FreeAds\Mobile\DbyDx\iPhone\screens\5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0186"/>
            <a:ext cx="2780405" cy="417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570333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 Detail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1752600"/>
            <a:ext cx="2057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Ad Detail has a more detailed info about ad </a:t>
            </a:r>
            <a:r>
              <a:rPr lang="en-US" sz="1400" smtClean="0"/>
              <a:t>and advertiser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smtClean="0"/>
              <a:t>Option </a:t>
            </a:r>
            <a:r>
              <a:rPr lang="en-US" sz="1400" dirty="0" smtClean="0"/>
              <a:t>to Call, Mail Advertiser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Option to save Contact details of advertiser with one click</a:t>
            </a:r>
          </a:p>
          <a:p>
            <a:endParaRPr lang="en-IN" sz="1400" dirty="0"/>
          </a:p>
        </p:txBody>
      </p:sp>
      <p:grpSp>
        <p:nvGrpSpPr>
          <p:cNvPr id="9" name="Groep 8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10" name="Tekstvak 9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0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3" name="Groep 2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4" name="Tekstvak 3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6" name="Tekstvak 5"/>
          <p:cNvSpPr txBox="1"/>
          <p:nvPr/>
        </p:nvSpPr>
        <p:spPr>
          <a:xfrm>
            <a:off x="152400" y="3063652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err="1" smtClean="0"/>
              <a:t>Thank</a:t>
            </a:r>
            <a:r>
              <a:rPr lang="nl-BE" sz="4400" b="1" dirty="0" smtClean="0"/>
              <a:t> </a:t>
            </a:r>
            <a:r>
              <a:rPr lang="nl-BE" sz="4400" b="1" dirty="0" err="1" smtClean="0"/>
              <a:t>You</a:t>
            </a:r>
            <a:r>
              <a:rPr lang="nl-BE" sz="4400" b="1" dirty="0" smtClean="0"/>
              <a:t>!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31158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OS Market Share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006853"/>
              </p:ext>
            </p:extLst>
          </p:nvPr>
        </p:nvGraphicFramePr>
        <p:xfrm>
          <a:off x="914400" y="1234440"/>
          <a:ext cx="7696200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ep 4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6" name="Tekstvak 5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01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an OS/Mobile platform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2908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Choosing a mobile platform depends on the market share by each </a:t>
            </a:r>
            <a:r>
              <a:rPr lang="en-US" sz="1400" dirty="0" smtClean="0"/>
              <a:t>OS</a:t>
            </a:r>
          </a:p>
          <a:p>
            <a:pPr lvl="1"/>
            <a:r>
              <a:rPr lang="en-US" sz="1000" dirty="0" smtClean="0"/>
              <a:t>India </a:t>
            </a:r>
            <a:r>
              <a:rPr lang="en-US" sz="1000" dirty="0" smtClean="0"/>
              <a:t>is a huge &amp; diverse </a:t>
            </a:r>
            <a:r>
              <a:rPr lang="en-US" sz="1000" dirty="0" smtClean="0"/>
              <a:t>market: app development on </a:t>
            </a:r>
            <a:r>
              <a:rPr lang="en-US" sz="1000" dirty="0" smtClean="0"/>
              <a:t>all major platforms except </a:t>
            </a:r>
            <a:r>
              <a:rPr lang="en-US" sz="1000" dirty="0" smtClean="0"/>
              <a:t>Windows</a:t>
            </a:r>
          </a:p>
          <a:p>
            <a:pPr lvl="1"/>
            <a:r>
              <a:rPr lang="en-US" sz="1000" dirty="0" smtClean="0"/>
              <a:t>Belgium: app development on </a:t>
            </a:r>
            <a:r>
              <a:rPr lang="en-US" sz="1000" dirty="0" err="1" smtClean="0"/>
              <a:t>iOS</a:t>
            </a:r>
            <a:r>
              <a:rPr lang="en-US" sz="1000" dirty="0" smtClean="0"/>
              <a:t>, Android &amp; Symbian</a:t>
            </a: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02135297"/>
              </p:ext>
            </p:extLst>
          </p:nvPr>
        </p:nvGraphicFramePr>
        <p:xfrm>
          <a:off x="1981200" y="1930400"/>
          <a:ext cx="60960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00" y="1928457"/>
            <a:ext cx="540000" cy="662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00" y="2704800"/>
            <a:ext cx="648000" cy="6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05200"/>
            <a:ext cx="476250" cy="476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91000"/>
            <a:ext cx="684000" cy="433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00" y="4800600"/>
            <a:ext cx="720000" cy="678589"/>
          </a:xfrm>
          <a:prstGeom prst="rect">
            <a:avLst/>
          </a:prstGeom>
        </p:spPr>
      </p:pic>
      <p:grpSp>
        <p:nvGrpSpPr>
          <p:cNvPr id="11" name="Groep 10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13" name="Tekstvak 12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6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Development, Submission &amp; Promotion Process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33203760"/>
              </p:ext>
            </p:extLst>
          </p:nvPr>
        </p:nvGraphicFramePr>
        <p:xfrm>
          <a:off x="304800" y="2133600"/>
          <a:ext cx="8458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304800" y="32004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IN" b="1" dirty="0"/>
          </a:p>
        </p:txBody>
      </p:sp>
      <p:sp>
        <p:nvSpPr>
          <p:cNvPr id="8" name="Oval 7"/>
          <p:cNvSpPr/>
          <p:nvPr/>
        </p:nvSpPr>
        <p:spPr>
          <a:xfrm>
            <a:off x="2514600" y="26670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IN" b="1" dirty="0"/>
          </a:p>
        </p:txBody>
      </p:sp>
      <p:sp>
        <p:nvSpPr>
          <p:cNvPr id="9" name="Oval 8"/>
          <p:cNvSpPr/>
          <p:nvPr/>
        </p:nvSpPr>
        <p:spPr>
          <a:xfrm>
            <a:off x="4648200" y="21336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IN" b="1" dirty="0"/>
          </a:p>
        </p:txBody>
      </p:sp>
      <p:sp>
        <p:nvSpPr>
          <p:cNvPr id="10" name="Oval 9"/>
          <p:cNvSpPr/>
          <p:nvPr/>
        </p:nvSpPr>
        <p:spPr>
          <a:xfrm>
            <a:off x="6781800" y="16002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IN" b="1" dirty="0"/>
          </a:p>
        </p:txBody>
      </p:sp>
      <p:grpSp>
        <p:nvGrpSpPr>
          <p:cNvPr id="11" name="Groep 10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12" name="Tekstvak 11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4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48108" cy="665236"/>
          </a:xfrm>
        </p:spPr>
        <p:txBody>
          <a:bodyPr/>
          <a:lstStyle/>
          <a:p>
            <a:r>
              <a:rPr lang="en-US" dirty="0" smtClean="0"/>
              <a:t>Initiate</a:t>
            </a:r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32908" y="1143000"/>
            <a:ext cx="8229600" cy="16764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Define Scope </a:t>
            </a:r>
            <a:r>
              <a:rPr lang="en-US" sz="1400" dirty="0"/>
              <a:t>&amp; choose Mobile </a:t>
            </a:r>
            <a:r>
              <a:rPr lang="en-US" sz="1400" dirty="0" smtClean="0"/>
              <a:t>OS. TIP: KISS</a:t>
            </a:r>
            <a:endParaRPr lang="en-US" sz="1400" dirty="0"/>
          </a:p>
          <a:p>
            <a:r>
              <a:rPr lang="en-US" sz="1400" dirty="0"/>
              <a:t>Vendor Selection</a:t>
            </a:r>
          </a:p>
          <a:p>
            <a:r>
              <a:rPr lang="en-US" sz="1400" dirty="0" smtClean="0"/>
              <a:t>There are two ways to develop native apps:</a:t>
            </a:r>
          </a:p>
          <a:p>
            <a:pPr lvl="1"/>
            <a:r>
              <a:rPr lang="en-US" sz="1200" dirty="0" smtClean="0"/>
              <a:t>With a Cross-Platform Mobile app development </a:t>
            </a:r>
          </a:p>
          <a:p>
            <a:pPr lvl="1"/>
            <a:r>
              <a:rPr lang="en-US" sz="1200" dirty="0" smtClean="0"/>
              <a:t>Individually develop app for each platform</a:t>
            </a:r>
            <a:endParaRPr lang="en-IN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742" y="6202680"/>
            <a:ext cx="274320" cy="274320"/>
          </a:xfrm>
        </p:spPr>
        <p:txBody>
          <a:bodyPr/>
          <a:lstStyle/>
          <a:p>
            <a:fld id="{14DA5035-C069-41DD-8D4C-EC6002CB6D29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95910"/>
              </p:ext>
            </p:extLst>
          </p:nvPr>
        </p:nvGraphicFramePr>
        <p:xfrm>
          <a:off x="533398" y="2514600"/>
          <a:ext cx="8153401" cy="3686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232"/>
                <a:gridCol w="2284770"/>
                <a:gridCol w="2521020"/>
                <a:gridCol w="1441379"/>
              </a:tblGrid>
              <a:tr h="360000"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114176" marR="114176" marT="57088" marB="570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Benefits</a:t>
                      </a:r>
                      <a:endParaRPr lang="en-IN" sz="1200" dirty="0"/>
                    </a:p>
                  </a:txBody>
                  <a:tcPr marL="114176" marR="114176" marT="57088" marB="570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Limitations</a:t>
                      </a:r>
                      <a:endParaRPr lang="en-IN" sz="1200" dirty="0"/>
                    </a:p>
                  </a:txBody>
                  <a:tcPr marL="114176" marR="114176" marT="57088" marB="570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Costs &amp; Time</a:t>
                      </a:r>
                      <a:endParaRPr lang="en-IN" sz="1200" dirty="0"/>
                    </a:p>
                  </a:txBody>
                  <a:tcPr marL="114176" marR="114176" marT="57088" marB="57088"/>
                </a:tc>
              </a:tr>
              <a:tr h="174958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200" dirty="0" smtClean="0"/>
                    </a:p>
                  </a:txBody>
                  <a:tcPr marL="114176" marR="114176" marT="57088" marB="5708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Develop all apps from one single platform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Easy &amp; </a:t>
                      </a:r>
                      <a:r>
                        <a:rPr lang="en-US" sz="1200" dirty="0" smtClean="0"/>
                        <a:t>Quick</a:t>
                      </a:r>
                      <a:endParaRPr lang="en-US" sz="1200" dirty="0" smtClean="0"/>
                    </a:p>
                  </a:txBody>
                  <a:tcPr marL="114176" marR="114176" marT="57088" marB="5708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Majorly for smartphones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All OSs are not compatible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="1" dirty="0" smtClean="0"/>
                        <a:t>Many platforms don’t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 support BlackBerry (non touch)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License </a:t>
                      </a:r>
                      <a:r>
                        <a:rPr lang="en-US" sz="1200" dirty="0" smtClean="0"/>
                        <a:t>Fees applicable in case of </a:t>
                      </a:r>
                      <a:r>
                        <a:rPr lang="en-IN" sz="1200" dirty="0" smtClean="0"/>
                        <a:t>Patented Cross Platform</a:t>
                      </a:r>
                    </a:p>
                  </a:txBody>
                  <a:tcPr marL="114176" marR="114176" marT="57088" marB="570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Euros 30,000-40,000</a:t>
                      </a:r>
                      <a:r>
                        <a:rPr lang="en-US" sz="1200" dirty="0" smtClean="0"/>
                        <a:t> (includes </a:t>
                      </a:r>
                      <a:r>
                        <a:rPr lang="en-US" sz="1200" dirty="0" err="1" smtClean="0"/>
                        <a:t>iOS</a:t>
                      </a:r>
                      <a:r>
                        <a:rPr lang="en-US" sz="1200" dirty="0" smtClean="0"/>
                        <a:t>, Android, Symbian-touch)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Timeline :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8-12 weeks</a:t>
                      </a:r>
                    </a:p>
                  </a:txBody>
                  <a:tcPr marL="114176" marR="114176" marT="57088" marB="57088"/>
                </a:tc>
              </a:tr>
              <a:tr h="931882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IN" sz="1200" dirty="0"/>
                    </a:p>
                  </a:txBody>
                  <a:tcPr marL="114176" marR="114176" marT="57088" marB="5708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Cost effective when developing specific</a:t>
                      </a:r>
                      <a:r>
                        <a:rPr lang="en-US" sz="1200" baseline="0" dirty="0" smtClean="0"/>
                        <a:t> platforms</a:t>
                      </a:r>
                      <a:endParaRPr lang="en-US" sz="12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="1" dirty="0" smtClean="0"/>
                        <a:t>Managed more appropriately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One-time development cost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IN" sz="1200" dirty="0"/>
                    </a:p>
                  </a:txBody>
                  <a:tcPr marL="114176" marR="114176" marT="57088" marB="5708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Takes comparatively more time to develop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Designs need to be individually created for each platform</a:t>
                      </a:r>
                      <a:endParaRPr lang="en-IN" sz="1200" dirty="0"/>
                    </a:p>
                  </a:txBody>
                  <a:tcPr marL="114176" marR="114176" marT="57088" marB="57088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Each app costs between </a:t>
                      </a:r>
                      <a:r>
                        <a:rPr lang="en-US" sz="1200" b="1" dirty="0" smtClean="0"/>
                        <a:t>Euros 6,500-7,500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Timeline : 5- 7 weeks each</a:t>
                      </a:r>
                    </a:p>
                  </a:txBody>
                  <a:tcPr marL="114176" marR="114176" marT="57088" marB="57088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3581400"/>
            <a:ext cx="14798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Cross-Platform</a:t>
            </a:r>
          </a:p>
          <a:p>
            <a:r>
              <a:rPr lang="en-US" sz="1400" b="1" dirty="0" smtClean="0"/>
              <a:t>Apps</a:t>
            </a:r>
            <a:endParaRPr lang="en-IN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5181600"/>
            <a:ext cx="136101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Specific Apps</a:t>
            </a:r>
            <a:endParaRPr lang="en-IN" sz="1400" b="1" dirty="0"/>
          </a:p>
        </p:txBody>
      </p:sp>
      <p:sp>
        <p:nvSpPr>
          <p:cNvPr id="8" name="Oval 7"/>
          <p:cNvSpPr/>
          <p:nvPr/>
        </p:nvSpPr>
        <p:spPr>
          <a:xfrm>
            <a:off x="228600" y="3048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IN" b="1" dirty="0"/>
          </a:p>
        </p:txBody>
      </p:sp>
      <p:grpSp>
        <p:nvGrpSpPr>
          <p:cNvPr id="9" name="Groep 8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14" name="Tekstvak 13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0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48108" cy="665236"/>
          </a:xfrm>
        </p:spPr>
        <p:txBody>
          <a:bodyPr/>
          <a:lstStyle/>
          <a:p>
            <a:r>
              <a:rPr lang="en-US" dirty="0" smtClean="0"/>
              <a:t>Develop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68347404"/>
              </p:ext>
            </p:extLst>
          </p:nvPr>
        </p:nvGraphicFramePr>
        <p:xfrm>
          <a:off x="760270" y="1752600"/>
          <a:ext cx="7318660" cy="182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87692"/>
              </p:ext>
            </p:extLst>
          </p:nvPr>
        </p:nvGraphicFramePr>
        <p:xfrm>
          <a:off x="1112647" y="4213115"/>
          <a:ext cx="6947340" cy="1965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5353"/>
                <a:gridCol w="1152000"/>
                <a:gridCol w="1223986"/>
                <a:gridCol w="292889"/>
                <a:gridCol w="292889"/>
                <a:gridCol w="292889"/>
                <a:gridCol w="292889"/>
                <a:gridCol w="292889"/>
                <a:gridCol w="292889"/>
                <a:gridCol w="292889"/>
                <a:gridCol w="292889"/>
                <a:gridCol w="292889"/>
              </a:tblGrid>
              <a:tr h="176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Tasks List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Responsibility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Dependencies</a:t>
                      </a:r>
                    </a:p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(if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any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W1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W2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W3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W4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W5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W6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W7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W8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W9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176854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  <a:latin typeface="+mn-lt"/>
                        </a:rPr>
                        <a:t>Design (Technical Design)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Vendor/Internal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176854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  <a:latin typeface="+mn-lt"/>
                        </a:rPr>
                        <a:t>Development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Vendor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274123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 smtClean="0">
                          <a:effectLst/>
                          <a:latin typeface="+mn-lt"/>
                        </a:rPr>
                        <a:t>Feedback/Review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176854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  <a:latin typeface="+mn-lt"/>
                        </a:rPr>
                        <a:t>User Acceptance </a:t>
                      </a:r>
                      <a:r>
                        <a:rPr lang="en-IN" sz="1100" u="none" strike="noStrike" dirty="0" smtClean="0">
                          <a:effectLst/>
                          <a:latin typeface="+mn-lt"/>
                        </a:rPr>
                        <a:t>Testing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Vendor/Internal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176854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 smtClean="0">
                          <a:effectLst/>
                          <a:latin typeface="+mn-lt"/>
                        </a:rPr>
                        <a:t>Testing/Fixes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Vendor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176854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 smtClean="0">
                          <a:effectLst/>
                          <a:latin typeface="+mn-lt"/>
                        </a:rPr>
                        <a:t>Deliver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Vendor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6447" y="3810000"/>
            <a:ext cx="541584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 smtClean="0"/>
              <a:t>A typical Project Tracker – Task List, Dependencies, Progress</a:t>
            </a:r>
            <a:endParaRPr lang="en-IN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9709" y="1414046"/>
            <a:ext cx="245291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 smtClean="0"/>
              <a:t>App Development Process</a:t>
            </a:r>
            <a:endParaRPr lang="en-IN" sz="1400" dirty="0"/>
          </a:p>
        </p:txBody>
      </p:sp>
      <p:sp>
        <p:nvSpPr>
          <p:cNvPr id="9" name="Oval 8"/>
          <p:cNvSpPr/>
          <p:nvPr/>
        </p:nvSpPr>
        <p:spPr>
          <a:xfrm>
            <a:off x="228600" y="3048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IN" b="1" dirty="0"/>
          </a:p>
        </p:txBody>
      </p:sp>
      <p:grpSp>
        <p:nvGrpSpPr>
          <p:cNvPr id="10" name="Groep 9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11" name="Tekstvak 10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5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 smtClean="0"/>
              <a:t>Design</a:t>
            </a:r>
            <a:endParaRPr lang="en-IN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30" y="1066800"/>
            <a:ext cx="4777813" cy="18288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Design is part of the total cost. However, screens may be designed internally seeing the resources and cost comparison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Usability rules are different!</a:t>
            </a:r>
            <a:endParaRPr lang="en-US" sz="1400" dirty="0" smtClean="0"/>
          </a:p>
          <a:p>
            <a:r>
              <a:rPr lang="en-US" sz="1400" dirty="0" smtClean="0"/>
              <a:t>Before moving on to design, it is important to prepare a </a:t>
            </a:r>
            <a:r>
              <a:rPr lang="en-US" sz="1400" b="1" dirty="0" smtClean="0"/>
              <a:t>Wireframe</a:t>
            </a:r>
            <a:r>
              <a:rPr lang="en-US" sz="1400" dirty="0" smtClean="0"/>
              <a:t> of the Local Search app</a:t>
            </a:r>
            <a:endParaRPr lang="en-IN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5035-C069-41DD-8D4C-EC6002CB6D2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C:\Users\Getit18\Desktop\iPhone_Wireframe_GetIt_v.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3" y="971096"/>
            <a:ext cx="3682227" cy="54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etit18\Desktop\iPhone_Wireframe_GetIt_v.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533650"/>
            <a:ext cx="46577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8" name="Tekstvak 7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2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48108" cy="665236"/>
          </a:xfrm>
        </p:spPr>
        <p:txBody>
          <a:bodyPr/>
          <a:lstStyle/>
          <a:p>
            <a:r>
              <a:rPr lang="en-US" dirty="0" smtClean="0"/>
              <a:t>Submission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742" y="6507480"/>
            <a:ext cx="274320" cy="274320"/>
          </a:xfrm>
        </p:spPr>
        <p:txBody>
          <a:bodyPr/>
          <a:lstStyle/>
          <a:p>
            <a:fld id="{14DA5035-C069-41DD-8D4C-EC6002CB6D2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52956589"/>
              </p:ext>
            </p:extLst>
          </p:nvPr>
        </p:nvGraphicFramePr>
        <p:xfrm>
          <a:off x="990600" y="821690"/>
          <a:ext cx="7010400" cy="207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32039" y="2224901"/>
            <a:ext cx="2968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The standard process of an App Store</a:t>
            </a:r>
            <a:endParaRPr lang="en-IN" sz="1200" b="1" dirty="0"/>
          </a:p>
        </p:txBody>
      </p:sp>
      <p:sp>
        <p:nvSpPr>
          <p:cNvPr id="8" name="Oval 7"/>
          <p:cNvSpPr/>
          <p:nvPr/>
        </p:nvSpPr>
        <p:spPr>
          <a:xfrm>
            <a:off x="228600" y="3048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IN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1219200"/>
            <a:ext cx="75438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3200400"/>
          <a:ext cx="80010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971800"/>
                <a:gridCol w="3124200"/>
              </a:tblGrid>
              <a:tr h="1669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Online Store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TimeFrame</a:t>
                      </a:r>
                      <a:endParaRPr lang="en-GB" sz="1400" dirty="0"/>
                    </a:p>
                  </a:txBody>
                  <a:tcPr/>
                </a:tc>
              </a:tr>
              <a:tr h="425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iTunes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$99 developer account fee </a:t>
                      </a:r>
                      <a:r>
                        <a:rPr lang="en-US" sz="1400" smtClean="0"/>
                        <a:t>per year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2-3 weeks for complete process including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review/approval</a:t>
                      </a:r>
                      <a:endParaRPr lang="en-GB" sz="1400" dirty="0"/>
                    </a:p>
                  </a:txBody>
                  <a:tcPr/>
                </a:tc>
              </a:tr>
              <a:tr h="425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RIM App World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$99 developer account fee per year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2-3 weeks for complete process including review/approval</a:t>
                      </a:r>
                      <a:endParaRPr lang="en-GB" sz="1400" dirty="0"/>
                    </a:p>
                  </a:txBody>
                  <a:tcPr/>
                </a:tc>
              </a:tr>
              <a:tr h="4253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Nokia OVI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 developer account fee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1-2 weeks for complete process including review/approval</a:t>
                      </a:r>
                      <a:endParaRPr lang="en-GB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Android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233278">
                <a:tc gridSpan="3">
                  <a:txBody>
                    <a:bodyPr/>
                    <a:lstStyle/>
                    <a:p>
                      <a:r>
                        <a:rPr lang="en-US" sz="1400" b="1" i="1" dirty="0" smtClean="0"/>
                        <a:t>Others</a:t>
                      </a:r>
                      <a:endParaRPr lang="en-GB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3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GetJar</a:t>
                      </a:r>
                      <a:endParaRPr lang="en-IN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ep 9"/>
          <p:cNvGrpSpPr/>
          <p:nvPr/>
        </p:nvGrpSpPr>
        <p:grpSpPr>
          <a:xfrm>
            <a:off x="6019800" y="6412468"/>
            <a:ext cx="2286000" cy="369332"/>
            <a:chOff x="304800" y="5334000"/>
            <a:chExt cx="2286000" cy="369332"/>
          </a:xfrm>
        </p:grpSpPr>
        <p:sp>
          <p:nvSpPr>
            <p:cNvPr id="12" name="Tekstvak 11"/>
            <p:cNvSpPr txBox="1"/>
            <p:nvPr/>
          </p:nvSpPr>
          <p:spPr>
            <a:xfrm>
              <a:off x="3048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atin typeface="Baskerville Old Face" pitchFamily="18" charset="0"/>
                </a:rPr>
                <a:t>Concentra</a:t>
              </a:r>
              <a:endParaRPr lang="nl-BE" b="1" dirty="0">
                <a:latin typeface="Baskerville Old Face" pitchFamily="18" charset="0"/>
              </a:endParaRP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1371600" y="53340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r>
                <a:rPr lang="nl-BE" sz="900" b="1" dirty="0" smtClean="0">
                  <a:solidFill>
                    <a:schemeClr val="accent5">
                      <a:lumMod val="75000"/>
                    </a:schemeClr>
                  </a:solidFill>
                </a:rPr>
                <a:t>MEDIA</a:t>
              </a:r>
              <a:r>
                <a:rPr lang="nl-BE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|</a:t>
              </a:r>
              <a:endParaRPr lang="nl-BE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2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1B2F"/>
      </a:accent1>
      <a:accent2>
        <a:srgbClr val="54555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1B2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</TotalTime>
  <Words>1484</Words>
  <Application>Microsoft Office PowerPoint</Application>
  <PresentationFormat>Diavoorstelling (4:3)</PresentationFormat>
  <Paragraphs>428</Paragraphs>
  <Slides>23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Office Theme</vt:lpstr>
      <vt:lpstr>Developing Mobile Apps Market | Strategy | Marketing | Examples </vt:lpstr>
      <vt:lpstr>Which App/s to go for?</vt:lpstr>
      <vt:lpstr>Worldwide OS Market Share</vt:lpstr>
      <vt:lpstr>Choosing an OS/Mobile platform</vt:lpstr>
      <vt:lpstr>App Development, Submission &amp; Promotion Process</vt:lpstr>
      <vt:lpstr>Initiate</vt:lpstr>
      <vt:lpstr>Develop</vt:lpstr>
      <vt:lpstr>Design</vt:lpstr>
      <vt:lpstr>Submission</vt:lpstr>
      <vt:lpstr>Promotion</vt:lpstr>
      <vt:lpstr>Real live examples</vt:lpstr>
      <vt:lpstr>Concentra ‘App of Antwerp’ – About &amp; Features</vt:lpstr>
      <vt:lpstr>Concentra ‘App of Antwerp’ Screens/Flow</vt:lpstr>
      <vt:lpstr>Concentra ‘App of Antwerp’ Screens/Flow</vt:lpstr>
      <vt:lpstr>Getit Mobile App – About &amp; Features</vt:lpstr>
      <vt:lpstr>Getit Mobile App Screens/Flow</vt:lpstr>
      <vt:lpstr>Getit Mobile App Screens/Flow</vt:lpstr>
      <vt:lpstr>Concentra Real Estate App – About &amp; Features</vt:lpstr>
      <vt:lpstr>Concentra Real Estate App Screens/Flow</vt:lpstr>
      <vt:lpstr>FreeAds Mobile App – About &amp; Features</vt:lpstr>
      <vt:lpstr>FreeAds Mobile App Screens/Flow</vt:lpstr>
      <vt:lpstr>FreeAds Mobile App Screens/Flow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Apps</dc:title>
  <dc:creator>munish.chopra@getit.co.in</dc:creator>
  <cp:lastModifiedBy>Koen Vandaele</cp:lastModifiedBy>
  <cp:revision>2121</cp:revision>
  <dcterms:created xsi:type="dcterms:W3CDTF">2011-03-05T07:06:44Z</dcterms:created>
  <dcterms:modified xsi:type="dcterms:W3CDTF">2011-11-02T16:31:48Z</dcterms:modified>
</cp:coreProperties>
</file>