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86" r:id="rId3"/>
    <p:sldId id="287" r:id="rId4"/>
    <p:sldId id="288" r:id="rId5"/>
    <p:sldId id="289" r:id="rId6"/>
    <p:sldId id="290" r:id="rId7"/>
    <p:sldId id="292" r:id="rId8"/>
    <p:sldId id="291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AA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3B8B4-0E18-4F09-80E4-712925C3F619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77208-3C01-47AA-9582-2CCCEEBB7D6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F2F5-B897-4EB7-845B-643B45455308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Too many keywords to track rankings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77208-3C01-47AA-9582-2CCCEEBB7D62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AA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44884-B5AE-4A58-BD9D-D14461B69AD3}" type="datetimeFigureOut">
              <a:rPr lang="en-GB" smtClean="0"/>
              <a:pPr/>
              <a:t>13/04/2011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7A100-0645-4BEC-BBC1-02EDE0D7F2B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A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9992" y="476672"/>
            <a:ext cx="4429156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000" dirty="0" smtClean="0">
                <a:solidFill>
                  <a:srgbClr val="890053"/>
                </a:solidFill>
                <a:latin typeface="Stag Semibold" pitchFamily="50" charset="0"/>
              </a:rPr>
              <a:t>Curing Your Classified SEO Woes</a:t>
            </a:r>
          </a:p>
          <a:p>
            <a:pPr algn="r"/>
            <a:r>
              <a:rPr lang="en-GB" sz="2800" dirty="0" smtClean="0">
                <a:solidFill>
                  <a:schemeClr val="bg1"/>
                </a:solidFill>
                <a:latin typeface="Stag Light" pitchFamily="50" charset="0"/>
              </a:rPr>
              <a:t>ICMA Nice</a:t>
            </a:r>
          </a:p>
          <a:p>
            <a:pPr algn="r"/>
            <a:endParaRPr lang="en-GB" sz="4400" dirty="0">
              <a:solidFill>
                <a:srgbClr val="890053"/>
              </a:solidFill>
              <a:latin typeface="Stag Semibold" pitchFamily="50" charset="0"/>
            </a:endParaRPr>
          </a:p>
          <a:p>
            <a:pPr algn="r"/>
            <a:r>
              <a:rPr lang="en-GB" sz="4400" dirty="0" smtClean="0">
                <a:solidFill>
                  <a:srgbClr val="890053"/>
                </a:solidFill>
                <a:latin typeface="Stag Light" pitchFamily="50" charset="0"/>
              </a:rPr>
              <a:t>Kelvin Newman</a:t>
            </a:r>
          </a:p>
          <a:p>
            <a:pPr algn="r"/>
            <a:r>
              <a:rPr lang="en-GB" sz="3200" dirty="0" smtClean="0">
                <a:solidFill>
                  <a:schemeClr val="bg1"/>
                </a:solidFill>
                <a:latin typeface="Stag Light" pitchFamily="50" charset="0"/>
              </a:rPr>
              <a:t>@</a:t>
            </a:r>
            <a:r>
              <a:rPr lang="en-GB" sz="3200" dirty="0" err="1" smtClean="0">
                <a:solidFill>
                  <a:schemeClr val="bg1"/>
                </a:solidFill>
                <a:latin typeface="Stag Light" pitchFamily="50" charset="0"/>
              </a:rPr>
              <a:t>kelvinnewman</a:t>
            </a:r>
            <a:r>
              <a:rPr lang="en-GB" sz="4400" dirty="0">
                <a:solidFill>
                  <a:srgbClr val="890053"/>
                </a:solidFill>
                <a:latin typeface="Stag Light" pitchFamily="50" charset="0"/>
              </a:rPr>
              <a:t/>
            </a:r>
            <a:br>
              <a:rPr lang="en-GB" sz="4400" dirty="0">
                <a:solidFill>
                  <a:srgbClr val="890053"/>
                </a:solidFill>
                <a:latin typeface="Stag Light" pitchFamily="50" charset="0"/>
              </a:rPr>
            </a:br>
            <a:endParaRPr lang="en-GB" sz="4400" dirty="0">
              <a:solidFill>
                <a:srgbClr val="890053"/>
              </a:solidFill>
              <a:latin typeface="Stag Light" pitchFamily="50" charset="0"/>
            </a:endParaRPr>
          </a:p>
          <a:p>
            <a:endParaRPr lang="en-GB" sz="4400" dirty="0" smtClean="0">
              <a:solidFill>
                <a:srgbClr val="890053"/>
              </a:solidFill>
              <a:latin typeface="Stag Semibold" pitchFamily="50" charset="0"/>
            </a:endParaRPr>
          </a:p>
          <a:p>
            <a:endParaRPr lang="en-GB" sz="4400" dirty="0" smtClean="0">
              <a:solidFill>
                <a:srgbClr val="890053"/>
              </a:solidFill>
              <a:latin typeface="Stag Semibold" pitchFamily="50" charset="0"/>
            </a:endParaRPr>
          </a:p>
        </p:txBody>
      </p:sp>
      <p:pic>
        <p:nvPicPr>
          <p:cNvPr id="5" name="Picture 3" descr="T:\Brand\Characters\Transparent Images\RnD_ali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1628800"/>
            <a:ext cx="2578100" cy="6126162"/>
          </a:xfrm>
          <a:prstGeom prst="rect">
            <a:avLst/>
          </a:prstGeom>
          <a:noFill/>
        </p:spPr>
      </p:pic>
      <p:pic>
        <p:nvPicPr>
          <p:cNvPr id="8" name="Content Placeholder 3" descr="White_paper_cover_sv_logo_gre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6021288"/>
            <a:ext cx="2686154" cy="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sidersubdomain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he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lylisting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veliv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1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ernalduplication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dyourowncopy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ouragecutandpas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nalduplication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canonical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lvin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bodylink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ouragesellerstolink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ndicatewidget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othersite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nt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ersify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outro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412776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change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reallymatter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pageright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sit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omanyranking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omankykeyword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odivers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11630</TotalTime>
  <Words>43</Words>
  <Application>Microsoft Office PowerPoint</Application>
  <PresentationFormat>On-screen Show (4:3)</PresentationFormat>
  <Paragraphs>32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kelvin1</dc:creator>
  <cp:lastModifiedBy>ICMA</cp:lastModifiedBy>
  <cp:revision>159</cp:revision>
  <dcterms:created xsi:type="dcterms:W3CDTF">2010-10-18T13:29:56Z</dcterms:created>
  <dcterms:modified xsi:type="dcterms:W3CDTF">2011-04-13T08:59:28Z</dcterms:modified>
</cp:coreProperties>
</file>